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0" r:id="rId4"/>
    <p:sldId id="283" r:id="rId5"/>
    <p:sldId id="271" r:id="rId6"/>
    <p:sldId id="266" r:id="rId7"/>
    <p:sldId id="273" r:id="rId8"/>
    <p:sldId id="272" r:id="rId9"/>
    <p:sldId id="267" r:id="rId10"/>
    <p:sldId id="274" r:id="rId11"/>
    <p:sldId id="268" r:id="rId12"/>
    <p:sldId id="285" r:id="rId13"/>
    <p:sldId id="286" r:id="rId14"/>
    <p:sldId id="269" r:id="rId15"/>
    <p:sldId id="276" r:id="rId16"/>
    <p:sldId id="27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6" d="100"/>
          <a:sy n="66" d="100"/>
        </p:scale>
        <p:origin x="-858" y="-1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F:\信息中心文本\2019年课件大赛\高丹  课件参赛\最后图层蒙版的应用.mp4"/>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8068"/>
  <ax:ocxPr ax:name="_cy" ax:value="17326"/>
</ax:ocx>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rPr>
              <a:pPr lvl="0" algn="r" eaLnBrk="1" hangingPunct="1"/>
              <a:t>15</a:t>
            </a:fld>
            <a:endParaRPr lang="zh-CN" alt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r>
              <a:rPr lang="zh-CN" altLang="en-US" dirty="0"/>
              <a:t>模板来自于 </a:t>
            </a:r>
            <a:r>
              <a:rPr lang="en-US" altLang="zh-CN" dirty="0"/>
              <a:t>http://meihua.docer.com/</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ea typeface="宋体" pitchFamily="2" charset="-122"/>
              </a:rPr>
              <a:pPr lvl="0" algn="r" eaLnBrk="1" hangingPunct="1"/>
              <a:t>4</a:t>
            </a:fld>
            <a:endParaRPr lang="zh-CN" altLang="en-US" sz="1200" dirty="0">
              <a:latin typeface="Calibri"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r>
              <a:rPr lang="zh-CN" altLang="en-US" dirty="0"/>
              <a:t>模板来自于 </a:t>
            </a:r>
            <a:r>
              <a:rPr lang="en-US" altLang="zh-CN" dirty="0"/>
              <a:t>http://meihua.docer.com/</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ea typeface="宋体" pitchFamily="2" charset="-122"/>
              </a:rPr>
              <a:pPr lvl="0" algn="r" eaLnBrk="1" hangingPunct="1"/>
              <a:t>6</a:t>
            </a:fld>
            <a:endParaRPr lang="zh-CN" altLang="en-US" sz="1200" dirty="0">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rPr>
              <a:pPr lvl="0" algn="r" eaLnBrk="1" hangingPunct="1"/>
              <a:t>7</a:t>
            </a:fld>
            <a:endParaRPr lang="en-US" altLang="zh-CN"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r>
              <a:rPr lang="zh-CN" altLang="en-US" dirty="0"/>
              <a:t>模板来自于 </a:t>
            </a:r>
            <a:r>
              <a:rPr lang="en-US" altLang="zh-CN" dirty="0"/>
              <a:t>http://meihua.docer.com/</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ea typeface="宋体" pitchFamily="2" charset="-122"/>
              </a:rPr>
              <a:pPr lvl="0" algn="r" eaLnBrk="1" hangingPunct="1"/>
              <a:t>9</a:t>
            </a:fld>
            <a:endParaRPr lang="zh-CN" altLang="en-US" sz="1200" dirty="0">
              <a:latin typeface="Calibri"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rPr>
              <a:pPr lvl="0" algn="r" eaLnBrk="1" hangingPunct="1"/>
              <a:t>10</a:t>
            </a:fld>
            <a:endParaRPr lang="zh-CN" alt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r>
              <a:rPr lang="zh-CN" altLang="en-US" dirty="0"/>
              <a:t>模板来自于 </a:t>
            </a:r>
            <a:r>
              <a:rPr lang="en-US" altLang="zh-CN" dirty="0"/>
              <a:t>http://meihua.docer.com/</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ea typeface="宋体" pitchFamily="2" charset="-122"/>
              </a:rPr>
              <a:pPr lvl="0" algn="r" eaLnBrk="1" hangingPunct="1"/>
              <a:t>11</a:t>
            </a:fld>
            <a:endParaRPr lang="zh-CN" altLang="en-US" sz="1200" dirty="0">
              <a:latin typeface="Calibri"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r>
              <a:rPr lang="zh-CN" altLang="en-US" dirty="0"/>
              <a:t>模板来自于 </a:t>
            </a:r>
            <a:r>
              <a:rPr lang="en-US" altLang="zh-CN" dirty="0"/>
              <a:t>http://docer.wps.cn</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rPr>
              <a:pPr lvl="0" algn="r" eaLnBrk="1" hangingPunct="1"/>
              <a:t>12</a:t>
            </a:fld>
            <a:endParaRPr lang="zh-CN" alt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lstStyle/>
          <a:p>
            <a:endParaRPr lang="zh-CN" altLang="en-US"/>
          </a:p>
        </p:txBody>
      </p:sp>
      <p:sp>
        <p:nvSpPr>
          <p:cNvPr id="6147" name="备注占位符 2"/>
          <p:cNvSpPr>
            <a:spLocks noGrp="1"/>
          </p:cNvSpPr>
          <p:nvPr>
            <p:ph type="body" idx="1"/>
          </p:nvPr>
        </p:nvSpPr>
        <p:spPr>
          <a:noFill/>
          <a:ln w="9525">
            <a:miter/>
          </a:ln>
        </p:spPr>
        <p:txBody>
          <a:bodyPr wrap="square" lIns="91440" tIns="45720" rIns="91440" bIns="45720" anchor="t"/>
          <a:lstStyle/>
          <a:p>
            <a:pPr lvl="0" eaLnBrk="1" hangingPunct="1">
              <a:spcBef>
                <a:spcPct val="0"/>
              </a:spcBef>
            </a:pPr>
            <a:r>
              <a:rPr lang="zh-CN" altLang="en-US" dirty="0"/>
              <a:t>模板来自于 </a:t>
            </a:r>
            <a:r>
              <a:rPr lang="en-US" altLang="zh-CN" dirty="0"/>
              <a:t>http://meihua.docer.com/</a:t>
            </a:r>
            <a:endParaRPr lang="zh-CN" altLang="en-US" dirty="0"/>
          </a:p>
        </p:txBody>
      </p:sp>
      <p:sp>
        <p:nvSpPr>
          <p:cNvPr id="6148"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lstStyle/>
          <a:p>
            <a:pPr lvl="0" algn="r" eaLnBrk="1" hangingPunct="1"/>
            <a:fld id="{9A0DB2DC-4C9A-4742-B13C-FB6460FD3503}" type="slidenum">
              <a:rPr lang="zh-CN" altLang="en-US" sz="1200" dirty="0">
                <a:latin typeface="Calibri" pitchFamily="34" charset="0"/>
                <a:ea typeface="宋体" pitchFamily="2" charset="-122"/>
              </a:rPr>
              <a:pPr lvl="0" algn="r" eaLnBrk="1" hangingPunct="1"/>
              <a:t>14</a:t>
            </a:fld>
            <a:endParaRPr lang="zh-CN" altLang="en-US" sz="1200" dirty="0">
              <a:latin typeface="Calibri"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pic>
        <p:nvPicPr>
          <p:cNvPr id="8" name="图片 7" descr="背景"/>
          <p:cNvPicPr>
            <a:picLocks noChangeAspect="1"/>
          </p:cNvPicPr>
          <p:nvPr userDrawn="1"/>
        </p:nvPicPr>
        <p:blipFill>
          <a:blip r:embed="rId2" cstate="print"/>
          <a:srcRect t="18984" b="2715"/>
          <a:stretch>
            <a:fillRect/>
          </a:stretch>
        </p:blipFill>
        <p:spPr>
          <a:xfrm>
            <a:off x="932815" y="328930"/>
            <a:ext cx="10640695" cy="66433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4" name="页脚占位符 3"/>
          <p:cNvSpPr>
            <a:spLocks noGrp="1"/>
          </p:cNvSpPr>
          <p:nvPr>
            <p:ph type="ftr" sz="quarter" idx="11"/>
          </p:nvPr>
        </p:nvSpPr>
        <p:spPr/>
        <p:txBody>
          <a:bodyPr/>
          <a:lstStyle/>
          <a:p>
            <a:r>
              <a:rPr lang="zh-CN" altLang="en-US"/>
              <a:t>1</a:t>
            </a:r>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2019/12/11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2019/12/11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7814310" y="3590290"/>
            <a:ext cx="2000250" cy="420370"/>
          </a:xfrm>
        </p:spPr>
        <p:txBody>
          <a:bodyPr/>
          <a:lstStyle/>
          <a:p>
            <a:pPr marL="0" indent="0">
              <a:buNone/>
            </a:pPr>
            <a:r>
              <a:rPr lang="zh-CN" altLang="en-US" sz="1800" dirty="0">
                <a:solidFill>
                  <a:schemeClr val="bg1"/>
                </a:solidFill>
                <a:latin typeface="微软雅黑" charset="0"/>
                <a:ea typeface="微软雅黑" charset="0"/>
              </a:rPr>
              <a:t>主讲人： </a:t>
            </a:r>
            <a:r>
              <a:rPr lang="zh-CN" altLang="en-US" sz="1800" dirty="0" smtClean="0">
                <a:solidFill>
                  <a:schemeClr val="bg1"/>
                </a:solidFill>
                <a:latin typeface="微软雅黑" charset="0"/>
                <a:ea typeface="微软雅黑" charset="0"/>
              </a:rPr>
              <a:t>高丹</a:t>
            </a:r>
            <a:endParaRPr lang="zh-CN" altLang="en-US" sz="1800" dirty="0">
              <a:solidFill>
                <a:schemeClr val="bg1"/>
              </a:solidFill>
              <a:latin typeface="微软雅黑" charset="0"/>
              <a:ea typeface="微软雅黑" charset="0"/>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H_Other_1"/>
          <p:cNvSpPr/>
          <p:nvPr/>
        </p:nvSpPr>
        <p:spPr>
          <a:xfrm flipV="1">
            <a:off x="1587500" y="5320030"/>
            <a:ext cx="6858000" cy="33020"/>
          </a:xfrm>
          <a:prstGeom prst="rect">
            <a:avLst/>
          </a:prstGeom>
          <a:solidFill>
            <a:srgbClr val="1CADE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15" name="MH_Other_2"/>
          <p:cNvSpPr/>
          <p:nvPr/>
        </p:nvSpPr>
        <p:spPr>
          <a:xfrm>
            <a:off x="1587500" y="5427980"/>
            <a:ext cx="6858000" cy="269875"/>
          </a:xfrm>
          <a:prstGeom prst="rect">
            <a:avLst/>
          </a:prstGeom>
          <a:solidFill>
            <a:srgbClr val="1CADE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5124" name="MH_Desc_1"/>
          <p:cNvSpPr txBox="1"/>
          <p:nvPr/>
        </p:nvSpPr>
        <p:spPr>
          <a:xfrm>
            <a:off x="4122420" y="1406525"/>
            <a:ext cx="7167880" cy="962025"/>
          </a:xfrm>
          <a:prstGeom prst="rect">
            <a:avLst/>
          </a:prstGeom>
          <a:noFill/>
          <a:ln w="9525">
            <a:noFill/>
            <a:miter/>
          </a:ln>
        </p:spPr>
        <p:txBody>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l" defTabSz="914400" eaLnBrk="1" hangingPunct="1">
              <a:lnSpc>
                <a:spcPct val="150000"/>
              </a:lnSpc>
              <a:spcBef>
                <a:spcPts val="450"/>
              </a:spcBef>
              <a:spcAft>
                <a:spcPts val="450"/>
              </a:spcAft>
              <a:buNone/>
            </a:pPr>
            <a:r>
              <a:rPr lang="zh-CN" altLang="en-US" sz="2000" b="1" dirty="0">
                <a:solidFill>
                  <a:schemeClr val="accent1"/>
                </a:solidFill>
                <a:latin typeface="+mj-lt"/>
                <a:ea typeface="+mj-ea"/>
                <a:cs typeface="+mj-cs"/>
              </a:rPr>
              <a:t>优点：修改方便，图层蒙版不会损坏原图，它如同神奇额障眼法，可以随心所欲的修改图像，删除蒙版即可恢复原图。　</a:t>
            </a:r>
            <a:r>
              <a:rPr lang="en-US" altLang="zh-CN" sz="2000" dirty="0">
                <a:latin typeface="幼圆" panose="02010509060101010101" pitchFamily="49" charset="-122"/>
                <a:ea typeface="幼圆" panose="02010509060101010101" pitchFamily="49" charset="-122"/>
              </a:rPr>
              <a:t>　</a:t>
            </a:r>
          </a:p>
          <a:p>
            <a:pPr marL="0" lvl="0" indent="0" algn="l" defTabSz="914400" eaLnBrk="1" hangingPunct="1">
              <a:lnSpc>
                <a:spcPct val="150000"/>
              </a:lnSpc>
              <a:spcBef>
                <a:spcPts val="450"/>
              </a:spcBef>
              <a:spcAft>
                <a:spcPts val="450"/>
              </a:spcAft>
              <a:buNone/>
            </a:pPr>
            <a:r>
              <a:rPr lang="en-US" altLang="zh-CN" sz="2000" dirty="0">
                <a:latin typeface="幼圆" panose="02010509060101010101" pitchFamily="49" charset="-122"/>
                <a:ea typeface="幼圆" panose="02010509060101010101" pitchFamily="49" charset="-122"/>
              </a:rPr>
              <a:t>　</a:t>
            </a:r>
          </a:p>
        </p:txBody>
      </p:sp>
      <p:sp>
        <p:nvSpPr>
          <p:cNvPr id="19" name="MH_Other_3"/>
          <p:cNvSpPr/>
          <p:nvPr/>
        </p:nvSpPr>
        <p:spPr>
          <a:xfrm>
            <a:off x="1590675" y="1921510"/>
            <a:ext cx="2672715" cy="4192270"/>
          </a:xfrm>
          <a:prstGeom prst="rect">
            <a:avLst/>
          </a:prstGeom>
          <a:blipFill dpi="0" rotWithShape="1">
            <a:blip r:embed="rId3" cstate="print">
              <a:duotone>
                <a:srgbClr val="1CADE4">
                  <a:shade val="45000"/>
                  <a:satMod val="135000"/>
                </a:srgbClr>
                <a:prstClr val="white"/>
              </a:duotone>
              <a:extLst>
                <a:ext uri="{28A0092B-C50C-407E-A947-70E740481C1C}">
                  <a14:useLocalDpi xmlns:a14="http://schemas.microsoft.com/office/drawing/2010/main" xmlns="" val="0"/>
                </a:ext>
              </a:extLst>
            </a:blip>
            <a:srcRect/>
            <a:stretch>
              <a:fillRect/>
            </a:stretch>
          </a:blip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Calibri"/>
              <a:ea typeface="微软雅黑" pitchFamily="34" charset="-122"/>
              <a:cs typeface="+mn-cs"/>
            </a:endParaRPr>
          </a:p>
        </p:txBody>
      </p:sp>
      <p:sp>
        <p:nvSpPr>
          <p:cNvPr id="5128" name="MH_PageTitle"/>
          <p:cNvSpPr>
            <a:spLocks noGrp="1"/>
          </p:cNvSpPr>
          <p:nvPr>
            <p:ph type="title"/>
          </p:nvPr>
        </p:nvSpPr>
        <p:spPr>
          <a:xfrm>
            <a:off x="1534795" y="206375"/>
            <a:ext cx="7886700" cy="1325880"/>
          </a:xfrm>
        </p:spPr>
        <p:txBody>
          <a:bodyPr vert="horz" wrap="square" lIns="91440" tIns="45720" rIns="91440" bIns="45720" anchor="ctr"/>
          <a:lstStyle/>
          <a:p>
            <a:r>
              <a:rPr lang="zh-CN" altLang="en-US" b="1" dirty="0">
                <a:solidFill>
                  <a:schemeClr val="accent1"/>
                </a:solidFill>
              </a:rPr>
              <a:t>图层蒙版的功能</a:t>
            </a:r>
          </a:p>
        </p:txBody>
      </p:sp>
      <p:sp>
        <p:nvSpPr>
          <p:cNvPr id="3" name="文本框 2"/>
          <p:cNvSpPr txBox="1"/>
          <p:nvPr/>
        </p:nvSpPr>
        <p:spPr>
          <a:xfrm>
            <a:off x="6363970" y="2845435"/>
            <a:ext cx="3545205" cy="2240280"/>
          </a:xfrm>
          <a:prstGeom prst="rect">
            <a:avLst/>
          </a:prstGeom>
          <a:noFill/>
        </p:spPr>
        <p:txBody>
          <a:bodyPr wrap="square" rtlCol="0" anchor="t">
            <a:spAutoFit/>
          </a:bodyPr>
          <a:lstStyle/>
          <a:p>
            <a:pPr marL="0" lvl="0" indent="0" algn="l" defTabSz="914400" eaLnBrk="1" hangingPunct="1">
              <a:lnSpc>
                <a:spcPct val="150000"/>
              </a:lnSpc>
              <a:spcBef>
                <a:spcPts val="450"/>
              </a:spcBef>
              <a:spcAft>
                <a:spcPts val="450"/>
              </a:spcAft>
              <a:buNone/>
            </a:pPr>
            <a:r>
              <a:rPr lang="zh-CN" altLang="en-US" sz="2800" dirty="0">
                <a:latin typeface="幼圆" panose="02010509060101010101" pitchFamily="49" charset="-122"/>
                <a:ea typeface="幼圆" panose="02010509060101010101" pitchFamily="49" charset="-122"/>
                <a:sym typeface="+mn-ea"/>
              </a:rPr>
              <a:t>1.图层元素融合</a:t>
            </a:r>
          </a:p>
          <a:p>
            <a:pPr marL="0" lvl="0" indent="0" algn="l" defTabSz="914400" eaLnBrk="1" hangingPunct="1">
              <a:lnSpc>
                <a:spcPct val="150000"/>
              </a:lnSpc>
              <a:spcBef>
                <a:spcPts val="450"/>
              </a:spcBef>
              <a:spcAft>
                <a:spcPts val="450"/>
              </a:spcAft>
              <a:buNone/>
            </a:pPr>
            <a:r>
              <a:rPr lang="zh-CN" altLang="en-US" sz="2800" dirty="0">
                <a:latin typeface="幼圆" panose="02010509060101010101" pitchFamily="49" charset="-122"/>
                <a:ea typeface="幼圆" panose="02010509060101010101" pitchFamily="49" charset="-122"/>
                <a:sym typeface="+mn-ea"/>
              </a:rPr>
              <a:t>2.抠图 </a:t>
            </a:r>
          </a:p>
          <a:p>
            <a:pPr marL="0" lvl="0" indent="0" algn="l" defTabSz="914400" eaLnBrk="1" hangingPunct="1">
              <a:lnSpc>
                <a:spcPct val="150000"/>
              </a:lnSpc>
              <a:spcBef>
                <a:spcPts val="450"/>
              </a:spcBef>
              <a:spcAft>
                <a:spcPts val="450"/>
              </a:spcAft>
              <a:buNone/>
            </a:pPr>
            <a:r>
              <a:rPr lang="zh-CN" altLang="en-US" sz="2800" dirty="0">
                <a:latin typeface="幼圆" panose="02010509060101010101" pitchFamily="49" charset="-122"/>
                <a:ea typeface="幼圆" panose="02010509060101010101" pitchFamily="49" charset="-122"/>
                <a:sym typeface="+mn-ea"/>
              </a:rPr>
              <a:t>3.图像自然过渡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diamond(in)">
                                      <p:cBhvr>
                                        <p:cTn id="7" dur="2000"/>
                                        <p:tgtEl>
                                          <p:spTgt spid="51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amond(in)">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4"/>
          <p:cNvSpPr txBox="1"/>
          <p:nvPr/>
        </p:nvSpPr>
        <p:spPr>
          <a:xfrm>
            <a:off x="4596130" y="1783080"/>
            <a:ext cx="2990850" cy="3962400"/>
          </a:xfrm>
          <a:prstGeom prst="rect">
            <a:avLst/>
          </a:prstGeom>
        </p:spPr>
        <p:txBody>
          <a:bodyPr lIns="0" tIns="0" rIns="252000" bIns="900000" anchor="ctr"/>
          <a:lstStyle>
            <a:lvl1pPr indent="0" algn="ctr">
              <a:lnSpc>
                <a:spcPct val="90000"/>
              </a:lnSpc>
              <a:spcBef>
                <a:spcPts val="1000"/>
              </a:spcBef>
              <a:buFont typeface="Arial" pitchFamily="34" charset="0"/>
              <a:buNone/>
              <a:defRPr sz="49600">
                <a:solidFill>
                  <a:schemeClr val="accent1">
                    <a:lumMod val="60000"/>
                    <a:lumOff val="40000"/>
                  </a:schemeClr>
                </a:solidFill>
                <a:latin typeface="Bell MT" panose="02020503060305020303" pitchFamily="18" charset="0"/>
              </a:defRPr>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defRPr/>
            </a:lvl4pPr>
            <a:lvl5pPr marL="2057400" indent="-228600">
              <a:lnSpc>
                <a:spcPct val="90000"/>
              </a:lnSpc>
              <a:spcBef>
                <a:spcPts val="500"/>
              </a:spcBef>
              <a:buFont typeface="Arial" pitchFamily="34" charset="0"/>
              <a:buChar char="•"/>
              <a:defRPr/>
            </a:lvl5pPr>
            <a:lvl6pPr marL="2514600" indent="-228600">
              <a:lnSpc>
                <a:spcPct val="90000"/>
              </a:lnSpc>
              <a:spcBef>
                <a:spcPts val="500"/>
              </a:spcBef>
              <a:buFont typeface="Arial" pitchFamily="34" charset="0"/>
              <a:buChar char="•"/>
              <a:defRPr/>
            </a:lvl6pPr>
            <a:lvl7pPr marL="2971800" indent="-228600">
              <a:lnSpc>
                <a:spcPct val="90000"/>
              </a:lnSpc>
              <a:spcBef>
                <a:spcPts val="500"/>
              </a:spcBef>
              <a:buFont typeface="Arial" pitchFamily="34" charset="0"/>
              <a:buChar char="•"/>
              <a:defRPr/>
            </a:lvl7pPr>
            <a:lvl8pPr marL="3429000" indent="-228600">
              <a:lnSpc>
                <a:spcPct val="90000"/>
              </a:lnSpc>
              <a:spcBef>
                <a:spcPts val="500"/>
              </a:spcBef>
              <a:buFont typeface="Arial" pitchFamily="34" charset="0"/>
              <a:buChar char="•"/>
              <a:defRPr/>
            </a:lvl8pPr>
            <a:lvl9pPr marL="3886200" indent="-228600">
              <a:lnSpc>
                <a:spcPct val="90000"/>
              </a:lnSpc>
              <a:spcBef>
                <a:spcPts val="500"/>
              </a:spcBef>
              <a:buFont typeface="Arial" pitchFamily="34" charset="0"/>
              <a:buChar char="•"/>
              <a:defRPr/>
            </a:lvl9pPr>
          </a:lstStyle>
          <a:p>
            <a:pPr marL="0" marR="0" lvl="0" indent="0" algn="ctr" defTabSz="914400" rtl="0" eaLnBrk="1" latinLnBrk="0" hangingPunct="1">
              <a:spcBef>
                <a:spcPts val="0"/>
              </a:spcBef>
              <a:spcAft>
                <a:spcPts val="0"/>
              </a:spcAft>
              <a:buClrTx/>
              <a:buSzTx/>
              <a:buFont typeface="Arial" pitchFamily="34" charset="0"/>
              <a:buNone/>
              <a:defRPr/>
            </a:pPr>
            <a:r>
              <a:rPr kumimoji="0" lang="en-US" altLang="zh-CN"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rPr>
              <a:t>5</a:t>
            </a:r>
            <a:endParaRPr kumimoji="0" lang="zh-CN" altLang="en-US"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endParaRPr>
          </a:p>
        </p:txBody>
      </p:sp>
      <p:sp>
        <p:nvSpPr>
          <p:cNvPr id="15" name="标题 5"/>
          <p:cNvSpPr txBox="1"/>
          <p:nvPr/>
        </p:nvSpPr>
        <p:spPr>
          <a:xfrm>
            <a:off x="3482975" y="3167380"/>
            <a:ext cx="5216525" cy="760095"/>
          </a:xfrm>
          <a:prstGeom prst="rect">
            <a:avLst/>
          </a:prstGeom>
          <a:solidFill>
            <a:srgbClr val="FFFFFF">
              <a:alpha val="80000"/>
            </a:srgbClr>
          </a:solidFill>
        </p:spPr>
        <p:txBody>
          <a:bodyPr bIns="0" anchor="b">
            <a:normAutofit lnSpcReduction="10000"/>
          </a:bodyPr>
          <a:lstStyle>
            <a:lvl1pPr algn="ctr">
              <a:lnSpc>
                <a:spcPct val="90000"/>
              </a:lnSpc>
              <a:spcBef>
                <a:spcPct val="0"/>
              </a:spcBef>
              <a:buNone/>
              <a:defRPr sz="4000">
                <a:latin typeface="+mj-lt"/>
                <a:ea typeface="+mj-ea"/>
                <a:cs typeface="+mj-cs"/>
              </a:defRPr>
            </a:lvl1pPr>
          </a:lstStyle>
          <a:p>
            <a:pPr marL="0" marR="0" lvl="0" indent="0" algn="ctr" defTabSz="914400" rtl="0" eaLnBrk="1" latinLnBrk="0" hangingPunct="1">
              <a:lnSpc>
                <a:spcPct val="120000"/>
              </a:lnSpc>
              <a:spcBef>
                <a:spcPts val="0"/>
              </a:spcBef>
              <a:spcAft>
                <a:spcPts val="0"/>
              </a:spcAft>
              <a:buClrTx/>
              <a:buSzTx/>
              <a:buFontTx/>
              <a:buNone/>
              <a:defRPr/>
            </a:pPr>
            <a:r>
              <a:rPr lang="da-DK" altLang="zh-CN" noProof="0">
                <a:ln>
                  <a:noFill/>
                </a:ln>
                <a:solidFill>
                  <a:schemeClr val="tx1">
                    <a:lumMod val="75000"/>
                    <a:lumOff val="25000"/>
                  </a:schemeClr>
                </a:solidFill>
                <a:uLnTx/>
                <a:uFillTx/>
                <a:latin typeface="+mn-lt"/>
                <a:ea typeface="微软雅黑" pitchFamily="34" charset="-122"/>
                <a:cs typeface="Arial" pitchFamily="34" charset="0"/>
                <a:sym typeface="+mn-ea"/>
              </a:rPr>
              <a:t> </a:t>
            </a:r>
            <a:r>
              <a:rPr lang="zh-CN" altLang="da-DK" noProof="0">
                <a:ln>
                  <a:noFill/>
                </a:ln>
                <a:solidFill>
                  <a:schemeClr val="tx1">
                    <a:lumMod val="75000"/>
                    <a:lumOff val="25000"/>
                  </a:schemeClr>
                </a:solidFill>
                <a:uLnTx/>
                <a:uFillTx/>
                <a:ea typeface="微软雅黑" pitchFamily="34" charset="-122"/>
                <a:cs typeface="Arial" pitchFamily="34" charset="0"/>
                <a:sym typeface="+mn-ea"/>
              </a:rPr>
              <a:t>图层蒙版的</a:t>
            </a:r>
            <a:r>
              <a:rPr lang="zh-CN" altLang="da-DK" noProof="0">
                <a:ln>
                  <a:noFill/>
                </a:ln>
                <a:solidFill>
                  <a:schemeClr val="tx1">
                    <a:lumMod val="75000"/>
                    <a:lumOff val="25000"/>
                  </a:schemeClr>
                </a:solidFill>
                <a:uLnTx/>
                <a:uFillTx/>
                <a:latin typeface="+mn-lt"/>
                <a:ea typeface="微软雅黑" pitchFamily="34" charset="-122"/>
                <a:cs typeface="Arial" pitchFamily="34" charset="0"/>
                <a:sym typeface="+mn-ea"/>
              </a:rPr>
              <a:t>用法实例</a:t>
            </a:r>
            <a:endParaRPr kumimoji="0" lang="zh-CN" altLang="en-US" sz="4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j-cs"/>
            </a:endParaRPr>
          </a:p>
        </p:txBody>
      </p:sp>
      <p:sp>
        <p:nvSpPr>
          <p:cNvPr id="16" name="文本占位符 6"/>
          <p:cNvSpPr txBox="1"/>
          <p:nvPr/>
        </p:nvSpPr>
        <p:spPr>
          <a:xfrm>
            <a:off x="3482975" y="3927475"/>
            <a:ext cx="5216525" cy="338455"/>
          </a:xfrm>
          <a:prstGeom prst="rect">
            <a:avLst/>
          </a:prstGeom>
          <a:solidFill>
            <a:srgbClr val="FFFFFF">
              <a:alpha val="74118"/>
            </a:srgbClr>
          </a:solidFill>
        </p:spPr>
        <p:txBody>
          <a:bodyPr anchor="b">
            <a:normAutofit/>
          </a:bodyPr>
          <a:lstStyle>
            <a:lvl1pPr indent="0" algn="ctr">
              <a:lnSpc>
                <a:spcPct val="90000"/>
              </a:lnSpc>
              <a:spcBef>
                <a:spcPts val="1000"/>
              </a:spcBef>
              <a:buFont typeface="Arial" pitchFamily="34" charset="0"/>
              <a:buNone/>
              <a:defRPr sz="1600" baseline="0">
                <a:solidFill>
                  <a:schemeClr val="bg1">
                    <a:lumMod val="50000"/>
                  </a:schemeClr>
                </a:solidFill>
              </a:defRPr>
            </a:lvl1pPr>
            <a:lvl2pPr indent="0">
              <a:lnSpc>
                <a:spcPct val="90000"/>
              </a:lnSpc>
              <a:spcBef>
                <a:spcPts val="500"/>
              </a:spcBef>
              <a:buFont typeface="Arial" pitchFamily="34" charset="0"/>
              <a:buNone/>
              <a:defRPr sz="2000">
                <a:solidFill>
                  <a:schemeClr val="tx1">
                    <a:tint val="75000"/>
                  </a:schemeClr>
                </a:solidFill>
              </a:defRPr>
            </a:lvl2pPr>
            <a:lvl3pPr indent="0">
              <a:lnSpc>
                <a:spcPct val="90000"/>
              </a:lnSpc>
              <a:spcBef>
                <a:spcPts val="500"/>
              </a:spcBef>
              <a:buFont typeface="Arial" pitchFamily="34" charset="0"/>
              <a:buNone/>
              <a:defRPr>
                <a:solidFill>
                  <a:schemeClr val="tx1">
                    <a:tint val="75000"/>
                  </a:schemeClr>
                </a:solidFill>
              </a:defRPr>
            </a:lvl3pPr>
            <a:lvl4pPr indent="0">
              <a:lnSpc>
                <a:spcPct val="90000"/>
              </a:lnSpc>
              <a:spcBef>
                <a:spcPts val="500"/>
              </a:spcBef>
              <a:buFont typeface="Arial" pitchFamily="34" charset="0"/>
              <a:buNone/>
              <a:defRPr sz="1600">
                <a:solidFill>
                  <a:schemeClr val="tx1">
                    <a:tint val="75000"/>
                  </a:schemeClr>
                </a:solidFill>
              </a:defRPr>
            </a:lvl4pPr>
            <a:lvl5pPr indent="0">
              <a:lnSpc>
                <a:spcPct val="90000"/>
              </a:lnSpc>
              <a:spcBef>
                <a:spcPts val="500"/>
              </a:spcBef>
              <a:buFont typeface="Arial" pitchFamily="34" charset="0"/>
              <a:buNone/>
              <a:defRPr sz="1600">
                <a:solidFill>
                  <a:schemeClr val="tx1">
                    <a:tint val="75000"/>
                  </a:schemeClr>
                </a:solidFill>
              </a:defRPr>
            </a:lvl5pPr>
            <a:lvl6pPr indent="0">
              <a:lnSpc>
                <a:spcPct val="90000"/>
              </a:lnSpc>
              <a:spcBef>
                <a:spcPts val="500"/>
              </a:spcBef>
              <a:buFont typeface="Arial" pitchFamily="34" charset="0"/>
              <a:buNone/>
              <a:defRPr sz="1600">
                <a:solidFill>
                  <a:schemeClr val="tx1">
                    <a:tint val="75000"/>
                  </a:schemeClr>
                </a:solidFill>
              </a:defRPr>
            </a:lvl6pPr>
            <a:lvl7pPr indent="0">
              <a:lnSpc>
                <a:spcPct val="90000"/>
              </a:lnSpc>
              <a:spcBef>
                <a:spcPts val="500"/>
              </a:spcBef>
              <a:buFont typeface="Arial" pitchFamily="34" charset="0"/>
              <a:buNone/>
              <a:defRPr sz="1600">
                <a:solidFill>
                  <a:schemeClr val="tx1">
                    <a:tint val="75000"/>
                  </a:schemeClr>
                </a:solidFill>
              </a:defRPr>
            </a:lvl7pPr>
            <a:lvl8pPr indent="0">
              <a:lnSpc>
                <a:spcPct val="90000"/>
              </a:lnSpc>
              <a:spcBef>
                <a:spcPts val="500"/>
              </a:spcBef>
              <a:buFont typeface="Arial" pitchFamily="34" charset="0"/>
              <a:buNone/>
              <a:defRPr sz="1600">
                <a:solidFill>
                  <a:schemeClr val="tx1">
                    <a:tint val="75000"/>
                  </a:schemeClr>
                </a:solidFill>
              </a:defRPr>
            </a:lvl8pPr>
            <a:lvl9pPr indent="0">
              <a:lnSpc>
                <a:spcPct val="90000"/>
              </a:lnSpc>
              <a:spcBef>
                <a:spcPts val="500"/>
              </a:spcBef>
              <a:buFont typeface="Arial" pitchFamily="34" charset="0"/>
              <a:buNone/>
              <a:defRPr sz="1600">
                <a:solidFill>
                  <a:schemeClr val="tx1">
                    <a:tint val="75000"/>
                  </a:schemeClr>
                </a:solidFill>
              </a:defRPr>
            </a:lvl9pPr>
          </a:lstStyle>
          <a:p>
            <a:pPr marL="0" marR="0" lvl="0" indent="0" algn="ctr" defTabSz="914400" rtl="0" eaLnBrk="1" latinLnBrk="0" hangingPunct="1">
              <a:lnSpc>
                <a:spcPct val="90000"/>
              </a:lnSpc>
              <a:spcBef>
                <a:spcPts val="1000"/>
              </a:spcBef>
              <a:spcAft>
                <a:spcPts val="0"/>
              </a:spcAft>
              <a:buClrTx/>
              <a:buSzTx/>
              <a:buFont typeface="Arial" pitchFamily="34" charset="0"/>
              <a:buNone/>
              <a:defRPr/>
            </a:pPr>
            <a:r>
              <a:rPr kumimoji="0" lang="en-US" altLang="zh-CN" sz="1600" b="0" i="0" u="none" strike="noStrike" kern="0" cap="none" spc="0" normalizeH="0" baseline="0" noProof="0">
                <a:ln>
                  <a:noFill/>
                </a:ln>
                <a:solidFill>
                  <a:srgbClr val="7F7F7F"/>
                </a:solidFill>
                <a:effectLst/>
                <a:uLnTx/>
                <a:uFillTx/>
                <a:latin typeface="Calibri" pitchFamily="34" charset="0"/>
                <a:ea typeface="+mn-ea"/>
                <a:cs typeface="+mn-cs"/>
              </a:rPr>
              <a:t>     </a:t>
            </a:r>
            <a:r>
              <a:rPr kumimoji="0" lang="zh-CN" altLang="en-US" sz="1600" b="0" i="0" u="none" strike="noStrike" kern="0" cap="none" spc="0" normalizeH="0" baseline="0" noProof="0">
                <a:ln>
                  <a:noFill/>
                </a:ln>
                <a:solidFill>
                  <a:srgbClr val="7F7F7F"/>
                </a:solidFill>
                <a:effectLst/>
                <a:uLnTx/>
                <a:uFillTx/>
                <a:latin typeface="Calibri" pitchFamily="34" charset="0"/>
                <a:ea typeface="+mn-ea"/>
                <a:cs typeface="+mn-cs"/>
              </a:rPr>
              <a:t>添加删除蒙版及对应的小实例</a:t>
            </a:r>
            <a:endParaRPr kumimoji="0" lang="zh-CN" altLang="en-US" sz="1600" b="0" i="0" u="none" strike="noStrike" kern="0" cap="none" spc="0" normalizeH="0" baseline="0" noProof="0" dirty="0">
              <a:ln>
                <a:noFill/>
              </a:ln>
              <a:solidFill>
                <a:srgbClr val="7F7F7F"/>
              </a:solidFill>
              <a:effectLst/>
              <a:uLnTx/>
              <a:uFillTx/>
              <a:latin typeface="Calibri" pitchFamily="34" charset="0"/>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16"/>
                                        </p:tgtEl>
                                        <p:attrNameLst>
                                          <p:attrName>style.visibility</p:attrName>
                                        </p:attrNameLst>
                                      </p:cBhvr>
                                      <p:to>
                                        <p:strVal val="visible"/>
                                      </p:to>
                                    </p:set>
                                    <p:anim calcmode="discrete" valueType="clr">
                                      <p:cBhvr override="childStyle">
                                        <p:cTn id="15"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6"/>
                                        </p:tgtEl>
                                        <p:attrNameLst>
                                          <p:attrName>fillcolor</p:attrName>
                                        </p:attrNameLst>
                                      </p:cBhvr>
                                      <p:tavLst>
                                        <p:tav tm="0">
                                          <p:val>
                                            <p:clrVal>
                                              <a:schemeClr val="accent2"/>
                                            </p:clrVal>
                                          </p:val>
                                        </p:tav>
                                        <p:tav tm="50000">
                                          <p:val>
                                            <p:clrVal>
                                              <a:schemeClr val="hlink"/>
                                            </p:clrVal>
                                          </p:val>
                                        </p:tav>
                                      </p:tavLst>
                                    </p:anim>
                                    <p:set>
                                      <p:cBhvr>
                                        <p:cTn id="17" dur="80"/>
                                        <p:tgtEl>
                                          <p:spTgt spid="16"/>
                                        </p:tgtEl>
                                        <p:attrNameLst>
                                          <p:attrName>fill.type</p:attrName>
                                        </p:attrNameLst>
                                      </p:cBhvr>
                                      <p:to>
                                        <p:strVal val="solid"/>
                                      </p:to>
                                    </p:set>
                                  </p:childTnLst>
                                </p:cTn>
                              </p:par>
                            </p:childTnLst>
                          </p:cTn>
                        </p:par>
                        <p:par>
                          <p:cTn id="18" fill="hold">
                            <p:stCondLst>
                              <p:cond delay="759"/>
                            </p:stCondLst>
                            <p:childTnLst>
                              <p:par>
                                <p:cTn id="19" presetID="6" presetClass="emph" presetSubtype="0" fill="hold" grpId="1" nodeType="afterEffect">
                                  <p:stCondLst>
                                    <p:cond delay="0"/>
                                  </p:stCondLst>
                                  <p:childTnLst>
                                    <p:animScale>
                                      <p:cBhvr>
                                        <p:cTn id="20"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52650" y="1694180"/>
            <a:ext cx="6746875" cy="2400300"/>
            <a:chOff x="3390" y="2668"/>
            <a:chExt cx="10625" cy="3780"/>
          </a:xfrm>
        </p:grpSpPr>
        <p:sp>
          <p:nvSpPr>
            <p:cNvPr id="5122" name="MH_Text_1"/>
            <p:cNvSpPr/>
            <p:nvPr/>
          </p:nvSpPr>
          <p:spPr>
            <a:xfrm>
              <a:off x="6055" y="3795"/>
              <a:ext cx="7960" cy="2008"/>
            </a:xfrm>
            <a:custGeom>
              <a:avLst/>
              <a:gdLst>
                <a:gd name="txL" fmla="*/ 0 w 3882059"/>
                <a:gd name="txT" fmla="*/ 0 h 805263"/>
                <a:gd name="txR" fmla="*/ 3882059 w 3882059"/>
                <a:gd name="txB" fmla="*/ 805263 h 805263"/>
              </a:gdLst>
              <a:ahLst/>
              <a:cxnLst>
                <a:cxn ang="0">
                  <a:pos x="0" y="0"/>
                </a:cxn>
                <a:cxn ang="0">
                  <a:pos x="18915162" y="0"/>
                </a:cxn>
                <a:cxn ang="0">
                  <a:pos x="18915162" y="12673249"/>
                </a:cxn>
                <a:cxn ang="0">
                  <a:pos x="0" y="12673249"/>
                </a:cxn>
              </a:cxnLst>
              <a:rect l="txL" t="txT" r="txR" b="txB"/>
              <a:pathLst>
                <a:path w="3882059" h="805263">
                  <a:moveTo>
                    <a:pt x="0" y="0"/>
                  </a:moveTo>
                  <a:lnTo>
                    <a:pt x="3882059" y="0"/>
                  </a:lnTo>
                  <a:lnTo>
                    <a:pt x="3882059" y="805263"/>
                  </a:lnTo>
                  <a:lnTo>
                    <a:pt x="0" y="805263"/>
                  </a:lnTo>
                </a:path>
              </a:pathLst>
            </a:custGeom>
            <a:noFill/>
            <a:ln w="12700" cap="flat" cmpd="sng">
              <a:solidFill>
                <a:srgbClr val="00B0F0"/>
              </a:solidFill>
              <a:prstDash val="dash"/>
              <a:miter/>
              <a:headEnd type="none" w="med" len="med"/>
              <a:tailEnd type="none" w="med" len="med"/>
            </a:ln>
          </p:spPr>
          <p:txBody>
            <a:bodyPr lIns="108000" tIns="46800" rIns="108000" bIns="46800" anchor="ctr"/>
            <a:lstStyle/>
            <a:p>
              <a:pPr lvl="0" algn="ctr" eaLnBrk="1" hangingPunct="1">
                <a:lnSpc>
                  <a:spcPct val="130000"/>
                </a:lnSpc>
              </a:pPr>
              <a:r>
                <a:rPr lang="zh-CN" altLang="en-US" sz="2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rPr>
                <a:t>添加删除停用图层蒙版</a:t>
              </a:r>
            </a:p>
          </p:txBody>
        </p:sp>
        <p:sp>
          <p:nvSpPr>
            <p:cNvPr id="5123" name="MH_SubTitle_1"/>
            <p:cNvSpPr txBox="1"/>
            <p:nvPr/>
          </p:nvSpPr>
          <p:spPr>
            <a:xfrm>
              <a:off x="3390" y="3825"/>
              <a:ext cx="2173" cy="1945"/>
            </a:xfrm>
            <a:prstGeom prst="rect">
              <a:avLst/>
            </a:prstGeom>
            <a:noFill/>
            <a:ln w="9525">
              <a:noFill/>
              <a:miter/>
            </a:ln>
          </p:spPr>
          <p:txBody>
            <a:bodyPr tIns="0" bIns="180000" anchor="ct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endParaRPr lang="en-US" altLang="zh-CN" sz="2000" b="1" dirty="0">
                <a:solidFill>
                  <a:srgbClr val="01AFEE"/>
                </a:solidFill>
                <a:latin typeface="微软雅黑" pitchFamily="34" charset="-122"/>
                <a:ea typeface="微软雅黑" pitchFamily="34" charset="-122"/>
              </a:endParaRPr>
            </a:p>
            <a:p>
              <a:pPr marL="0" lvl="0" indent="0" algn="ctr" defTabSz="914400" eaLnBrk="1" hangingPunct="1">
                <a:spcBef>
                  <a:spcPct val="0"/>
                </a:spcBef>
                <a:buNone/>
              </a:pPr>
              <a:r>
                <a:rPr lang="en-US" altLang="zh-CN" sz="2000" b="1" dirty="0">
                  <a:solidFill>
                    <a:srgbClr val="01AFEE"/>
                  </a:solidFill>
                  <a:latin typeface="微软雅黑" pitchFamily="34" charset="-122"/>
                  <a:ea typeface="微软雅黑" pitchFamily="34" charset="-122"/>
                </a:rPr>
                <a:t>STEP</a:t>
              </a:r>
            </a:p>
          </p:txBody>
        </p:sp>
        <p:sp>
          <p:nvSpPr>
            <p:cNvPr id="5124" name="MH_Other_1"/>
            <p:cNvSpPr txBox="1"/>
            <p:nvPr/>
          </p:nvSpPr>
          <p:spPr>
            <a:xfrm>
              <a:off x="5310" y="2668"/>
              <a:ext cx="1173" cy="3780"/>
            </a:xfrm>
            <a:prstGeom prst="rect">
              <a:avLst/>
            </a:prstGeom>
            <a:noFill/>
            <a:ln w="9525">
              <a:noFill/>
              <a:miter/>
            </a:ln>
          </p:spPr>
          <p:txBody>
            <a:bodyPr anchor="ct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r>
                <a:rPr lang="en-US" altLang="zh-CN" sz="15000" b="1" dirty="0">
                  <a:solidFill>
                    <a:srgbClr val="01AFEE"/>
                  </a:solidFill>
                  <a:latin typeface="MS PMincho" pitchFamily="18" charset="-128"/>
                  <a:ea typeface="MS PMincho" pitchFamily="18" charset="-128"/>
                </a:rPr>
                <a:t>1</a:t>
              </a:r>
              <a:endParaRPr lang="zh-CN" altLang="en-US" sz="15000" b="1" dirty="0">
                <a:solidFill>
                  <a:srgbClr val="01AFEE"/>
                </a:solidFill>
                <a:latin typeface="MS PMincho" pitchFamily="18" charset="-128"/>
                <a:ea typeface="MS PMincho" pitchFamily="18" charset="-128"/>
              </a:endParaRPr>
            </a:p>
          </p:txBody>
        </p:sp>
      </p:grpSp>
      <p:grpSp>
        <p:nvGrpSpPr>
          <p:cNvPr id="3" name="组合 2"/>
          <p:cNvGrpSpPr/>
          <p:nvPr/>
        </p:nvGrpSpPr>
        <p:grpSpPr>
          <a:xfrm>
            <a:off x="2607310" y="3663950"/>
            <a:ext cx="6930390" cy="2400300"/>
            <a:chOff x="4106" y="5770"/>
            <a:chExt cx="10914" cy="3780"/>
          </a:xfrm>
        </p:grpSpPr>
        <p:sp>
          <p:nvSpPr>
            <p:cNvPr id="5125" name="MH_Text_2"/>
            <p:cNvSpPr/>
            <p:nvPr/>
          </p:nvSpPr>
          <p:spPr>
            <a:xfrm>
              <a:off x="7060" y="6898"/>
              <a:ext cx="7960" cy="2007"/>
            </a:xfrm>
            <a:custGeom>
              <a:avLst/>
              <a:gdLst>
                <a:gd name="txL" fmla="*/ 0 w 3882059"/>
                <a:gd name="txT" fmla="*/ 0 h 805263"/>
                <a:gd name="txR" fmla="*/ 3882059 w 3882059"/>
                <a:gd name="txB" fmla="*/ 805263 h 805263"/>
              </a:gdLst>
              <a:ahLst/>
              <a:cxnLst>
                <a:cxn ang="0">
                  <a:pos x="0" y="0"/>
                </a:cxn>
                <a:cxn ang="0">
                  <a:pos x="18915162" y="0"/>
                </a:cxn>
                <a:cxn ang="0">
                  <a:pos x="18915162" y="12673192"/>
                </a:cxn>
                <a:cxn ang="0">
                  <a:pos x="0" y="12673192"/>
                </a:cxn>
              </a:cxnLst>
              <a:rect l="txL" t="txT" r="txR" b="txB"/>
              <a:pathLst>
                <a:path w="3882059" h="805263">
                  <a:moveTo>
                    <a:pt x="0" y="0"/>
                  </a:moveTo>
                  <a:lnTo>
                    <a:pt x="3882059" y="0"/>
                  </a:lnTo>
                  <a:lnTo>
                    <a:pt x="3882059" y="805263"/>
                  </a:lnTo>
                  <a:lnTo>
                    <a:pt x="0" y="805263"/>
                  </a:lnTo>
                </a:path>
              </a:pathLst>
            </a:custGeom>
            <a:noFill/>
            <a:ln w="12700" cap="flat" cmpd="sng">
              <a:solidFill>
                <a:srgbClr val="00B0F0"/>
              </a:solidFill>
              <a:prstDash val="dash"/>
              <a:miter/>
              <a:headEnd type="none" w="med" len="med"/>
              <a:tailEnd type="none" w="med" len="med"/>
            </a:ln>
          </p:spPr>
          <p:txBody>
            <a:bodyPr lIns="360000" tIns="180000" rIns="180000" bIns="180000" anchor="ctr"/>
            <a:lstStyle/>
            <a:p>
              <a:pPr lvl="0" algn="ctr" eaLnBrk="1" hangingPunct="1">
                <a:lnSpc>
                  <a:spcPct val="130000"/>
                </a:lnSpc>
              </a:pPr>
              <a:r>
                <a:rPr lang="zh-CN" altLang="en-US" sz="2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ea"/>
                  <a:ea typeface="+mj-ea"/>
                </a:rPr>
                <a:t>图层元素自然融合小实例</a:t>
              </a:r>
            </a:p>
          </p:txBody>
        </p:sp>
        <p:sp>
          <p:nvSpPr>
            <p:cNvPr id="5126" name="MH_SubTitle_2"/>
            <p:cNvSpPr txBox="1"/>
            <p:nvPr/>
          </p:nvSpPr>
          <p:spPr>
            <a:xfrm>
              <a:off x="4106" y="6978"/>
              <a:ext cx="2172" cy="1943"/>
            </a:xfrm>
            <a:prstGeom prst="rect">
              <a:avLst/>
            </a:prstGeom>
            <a:noFill/>
            <a:ln w="9525">
              <a:noFill/>
              <a:miter/>
            </a:ln>
          </p:spPr>
          <p:txBody>
            <a:bodyPr tIns="0" bIns="180000" anchor="ct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endParaRPr lang="en-US" altLang="zh-CN" sz="2000" b="1" dirty="0">
                <a:solidFill>
                  <a:srgbClr val="01AFEE"/>
                </a:solidFill>
                <a:latin typeface="微软雅黑" pitchFamily="34" charset="-122"/>
                <a:ea typeface="微软雅黑" pitchFamily="34" charset="-122"/>
              </a:endParaRPr>
            </a:p>
            <a:p>
              <a:pPr marL="0" lvl="0" indent="0" algn="ctr" defTabSz="914400" eaLnBrk="1" hangingPunct="1">
                <a:spcBef>
                  <a:spcPct val="0"/>
                </a:spcBef>
                <a:buNone/>
              </a:pPr>
              <a:r>
                <a:rPr lang="en-US" altLang="zh-CN" sz="2000" b="1" dirty="0">
                  <a:solidFill>
                    <a:srgbClr val="01AFEE"/>
                  </a:solidFill>
                  <a:latin typeface="微软雅黑" pitchFamily="34" charset="-122"/>
                  <a:ea typeface="微软雅黑" pitchFamily="34" charset="-122"/>
                  <a:sym typeface="+mn-ea"/>
                </a:rPr>
                <a:t>STEP</a:t>
              </a:r>
              <a:endParaRPr lang="zh-CN" altLang="en-US" sz="2000" b="1" dirty="0">
                <a:solidFill>
                  <a:srgbClr val="01AFEE"/>
                </a:solidFill>
                <a:latin typeface="微软雅黑" pitchFamily="34" charset="-122"/>
                <a:ea typeface="微软雅黑" pitchFamily="34" charset="-122"/>
              </a:endParaRPr>
            </a:p>
          </p:txBody>
        </p:sp>
        <p:sp>
          <p:nvSpPr>
            <p:cNvPr id="5127" name="MH_Other_2"/>
            <p:cNvSpPr txBox="1"/>
            <p:nvPr/>
          </p:nvSpPr>
          <p:spPr>
            <a:xfrm>
              <a:off x="6315" y="5770"/>
              <a:ext cx="1173" cy="3780"/>
            </a:xfrm>
            <a:prstGeom prst="rect">
              <a:avLst/>
            </a:prstGeom>
            <a:noFill/>
            <a:ln w="9525">
              <a:noFill/>
              <a:miter/>
            </a:ln>
          </p:spPr>
          <p:txBody>
            <a:bodyPr anchor="ct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r>
                <a:rPr lang="en-US" altLang="zh-CN" sz="15000" b="1" dirty="0">
                  <a:solidFill>
                    <a:srgbClr val="01AFEE"/>
                  </a:solidFill>
                  <a:latin typeface="MS PMincho" pitchFamily="18" charset="-128"/>
                  <a:ea typeface="MS PMincho" pitchFamily="18" charset="-128"/>
                </a:rPr>
                <a:t>2</a:t>
              </a:r>
              <a:endParaRPr lang="zh-CN" altLang="en-US" sz="15000" b="1" dirty="0">
                <a:solidFill>
                  <a:srgbClr val="01AFEE"/>
                </a:solidFill>
                <a:latin typeface="MS PMincho" pitchFamily="18" charset="-128"/>
                <a:ea typeface="MS PMincho" pitchFamily="18" charset="-128"/>
              </a:endParaRPr>
            </a:p>
          </p:txBody>
        </p:sp>
      </p:grpSp>
      <p:sp>
        <p:nvSpPr>
          <p:cNvPr id="5128" name="MH_PageTitle"/>
          <p:cNvSpPr>
            <a:spLocks noGrp="1"/>
          </p:cNvSpPr>
          <p:nvPr>
            <p:ph type="title" idx="4294967295"/>
          </p:nvPr>
        </p:nvSpPr>
        <p:spPr>
          <a:xfrm>
            <a:off x="1604010" y="365125"/>
            <a:ext cx="7886700" cy="1325880"/>
          </a:xfrm>
        </p:spPr>
        <p:txBody>
          <a:bodyPr vert="horz" wrap="square" lIns="91440" tIns="45720" rIns="91440" bIns="45720" anchor="ctr"/>
          <a:lstStyle/>
          <a:p>
            <a:pPr eaLnBrk="1" hangingPunct="1"/>
            <a:r>
              <a:rPr lang="zh-CN" altLang="en-US" b="1" dirty="0">
                <a:solidFill>
                  <a:schemeClr val="accent1"/>
                </a:solidFill>
              </a:rPr>
              <a:t>一起用一用</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diamond(in)">
                                      <p:cBhvr>
                                        <p:cTn id="7" dur="2000"/>
                                        <p:tgtEl>
                                          <p:spTgt spid="512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p:control spid="29699" name="WindowsMediaPlayer1" r:id="rId2" imgW="10104762" imgH="6238095"/>
    </p:controls>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4"/>
          <p:cNvSpPr txBox="1"/>
          <p:nvPr/>
        </p:nvSpPr>
        <p:spPr>
          <a:xfrm>
            <a:off x="4596130" y="1859280"/>
            <a:ext cx="2990850" cy="3962400"/>
          </a:xfrm>
          <a:prstGeom prst="rect">
            <a:avLst/>
          </a:prstGeom>
        </p:spPr>
        <p:txBody>
          <a:bodyPr lIns="0" tIns="0" rIns="252000" bIns="900000" anchor="ctr"/>
          <a:lstStyle>
            <a:lvl1pPr indent="0" algn="ctr">
              <a:lnSpc>
                <a:spcPct val="90000"/>
              </a:lnSpc>
              <a:spcBef>
                <a:spcPts val="1000"/>
              </a:spcBef>
              <a:buFont typeface="Arial" pitchFamily="34" charset="0"/>
              <a:buNone/>
              <a:defRPr sz="49600">
                <a:solidFill>
                  <a:schemeClr val="accent1">
                    <a:lumMod val="60000"/>
                    <a:lumOff val="40000"/>
                  </a:schemeClr>
                </a:solidFill>
                <a:latin typeface="Bell MT" panose="02020503060305020303" pitchFamily="18" charset="0"/>
              </a:defRPr>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defRPr/>
            </a:lvl4pPr>
            <a:lvl5pPr marL="2057400" indent="-228600">
              <a:lnSpc>
                <a:spcPct val="90000"/>
              </a:lnSpc>
              <a:spcBef>
                <a:spcPts val="500"/>
              </a:spcBef>
              <a:buFont typeface="Arial" pitchFamily="34" charset="0"/>
              <a:buChar char="•"/>
              <a:defRPr/>
            </a:lvl5pPr>
            <a:lvl6pPr marL="2514600" indent="-228600">
              <a:lnSpc>
                <a:spcPct val="90000"/>
              </a:lnSpc>
              <a:spcBef>
                <a:spcPts val="500"/>
              </a:spcBef>
              <a:buFont typeface="Arial" pitchFamily="34" charset="0"/>
              <a:buChar char="•"/>
              <a:defRPr/>
            </a:lvl6pPr>
            <a:lvl7pPr marL="2971800" indent="-228600">
              <a:lnSpc>
                <a:spcPct val="90000"/>
              </a:lnSpc>
              <a:spcBef>
                <a:spcPts val="500"/>
              </a:spcBef>
              <a:buFont typeface="Arial" pitchFamily="34" charset="0"/>
              <a:buChar char="•"/>
              <a:defRPr/>
            </a:lvl7pPr>
            <a:lvl8pPr marL="3429000" indent="-228600">
              <a:lnSpc>
                <a:spcPct val="90000"/>
              </a:lnSpc>
              <a:spcBef>
                <a:spcPts val="500"/>
              </a:spcBef>
              <a:buFont typeface="Arial" pitchFamily="34" charset="0"/>
              <a:buChar char="•"/>
              <a:defRPr/>
            </a:lvl8pPr>
            <a:lvl9pPr marL="3886200" indent="-228600">
              <a:lnSpc>
                <a:spcPct val="90000"/>
              </a:lnSpc>
              <a:spcBef>
                <a:spcPts val="500"/>
              </a:spcBef>
              <a:buFont typeface="Arial" pitchFamily="34" charset="0"/>
              <a:buChar char="•"/>
              <a:defRPr/>
            </a:lvl9pPr>
          </a:lstStyle>
          <a:p>
            <a:pPr marL="0" marR="0" lvl="0" indent="0" algn="ctr" defTabSz="914400" rtl="0" eaLnBrk="1" latinLnBrk="0" hangingPunct="1">
              <a:spcBef>
                <a:spcPts val="0"/>
              </a:spcBef>
              <a:spcAft>
                <a:spcPts val="0"/>
              </a:spcAft>
              <a:buClrTx/>
              <a:buSzTx/>
              <a:buFont typeface="Arial" pitchFamily="34" charset="0"/>
              <a:buNone/>
              <a:defRPr/>
            </a:pPr>
            <a:r>
              <a:rPr kumimoji="0" lang="en-US" altLang="zh-CN"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rPr>
              <a:t>6</a:t>
            </a:r>
            <a:endParaRPr kumimoji="0" lang="zh-CN" altLang="en-US"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endParaRPr>
          </a:p>
        </p:txBody>
      </p:sp>
      <p:sp>
        <p:nvSpPr>
          <p:cNvPr id="15" name="标题 5"/>
          <p:cNvSpPr txBox="1"/>
          <p:nvPr/>
        </p:nvSpPr>
        <p:spPr>
          <a:xfrm>
            <a:off x="3482975" y="3167380"/>
            <a:ext cx="5216525" cy="760095"/>
          </a:xfrm>
          <a:prstGeom prst="rect">
            <a:avLst/>
          </a:prstGeom>
          <a:solidFill>
            <a:srgbClr val="FFFFFF">
              <a:alpha val="80000"/>
            </a:srgbClr>
          </a:solidFill>
        </p:spPr>
        <p:txBody>
          <a:bodyPr bIns="0" anchor="b">
            <a:normAutofit lnSpcReduction="10000"/>
          </a:bodyPr>
          <a:lstStyle>
            <a:lvl1pPr algn="ctr">
              <a:lnSpc>
                <a:spcPct val="90000"/>
              </a:lnSpc>
              <a:spcBef>
                <a:spcPct val="0"/>
              </a:spcBef>
              <a:buNone/>
              <a:defRPr sz="4000">
                <a:latin typeface="+mj-lt"/>
                <a:ea typeface="+mj-ea"/>
                <a:cs typeface="+mj-cs"/>
              </a:defRPr>
            </a:lvl1pPr>
          </a:lstStyle>
          <a:p>
            <a:pPr marL="0" marR="0" lvl="0" indent="0" algn="ctr" defTabSz="914400" rtl="0" eaLnBrk="1" latinLnBrk="0" hangingPunct="1">
              <a:lnSpc>
                <a:spcPct val="120000"/>
              </a:lnSpc>
              <a:spcBef>
                <a:spcPts val="0"/>
              </a:spcBef>
              <a:spcAft>
                <a:spcPts val="0"/>
              </a:spcAft>
              <a:buClrTx/>
              <a:buSzTx/>
              <a:buFontTx/>
              <a:buNone/>
              <a:defRPr/>
            </a:pPr>
            <a:r>
              <a:rPr lang="da-DK" altLang="zh-CN" noProof="0">
                <a:ln>
                  <a:noFill/>
                </a:ln>
                <a:solidFill>
                  <a:schemeClr val="tx1">
                    <a:lumMod val="75000"/>
                    <a:lumOff val="25000"/>
                  </a:schemeClr>
                </a:solidFill>
                <a:uLnTx/>
                <a:uFillTx/>
                <a:latin typeface="+mn-lt"/>
                <a:ea typeface="微软雅黑" pitchFamily="34" charset="-122"/>
                <a:cs typeface="Arial" pitchFamily="34" charset="0"/>
                <a:sym typeface="+mn-ea"/>
              </a:rPr>
              <a:t> </a:t>
            </a:r>
            <a:r>
              <a:rPr lang="zh-CN" altLang="da-DK" noProof="0">
                <a:ln>
                  <a:noFill/>
                </a:ln>
                <a:solidFill>
                  <a:schemeClr val="tx1">
                    <a:lumMod val="75000"/>
                    <a:lumOff val="25000"/>
                  </a:schemeClr>
                </a:solidFill>
                <a:uLnTx/>
                <a:uFillTx/>
                <a:latin typeface="+mn-lt"/>
                <a:ea typeface="微软雅黑" pitchFamily="34" charset="-122"/>
                <a:cs typeface="Arial" pitchFamily="34" charset="0"/>
                <a:sym typeface="+mn-ea"/>
              </a:rPr>
              <a:t>回顾及练习</a:t>
            </a:r>
            <a:endParaRPr kumimoji="0" lang="zh-CN" altLang="en-US" sz="4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j-cs"/>
            </a:endParaRPr>
          </a:p>
        </p:txBody>
      </p:sp>
      <p:sp>
        <p:nvSpPr>
          <p:cNvPr id="16" name="文本占位符 6"/>
          <p:cNvSpPr txBox="1"/>
          <p:nvPr/>
        </p:nvSpPr>
        <p:spPr>
          <a:xfrm>
            <a:off x="3482975" y="3927475"/>
            <a:ext cx="5216525" cy="338455"/>
          </a:xfrm>
          <a:prstGeom prst="rect">
            <a:avLst/>
          </a:prstGeom>
          <a:solidFill>
            <a:srgbClr val="FFFFFF">
              <a:alpha val="74118"/>
            </a:srgbClr>
          </a:solidFill>
        </p:spPr>
        <p:txBody>
          <a:bodyPr anchor="b">
            <a:normAutofit/>
          </a:bodyPr>
          <a:lstStyle>
            <a:lvl1pPr indent="0" algn="ctr">
              <a:lnSpc>
                <a:spcPct val="90000"/>
              </a:lnSpc>
              <a:spcBef>
                <a:spcPts val="1000"/>
              </a:spcBef>
              <a:buFont typeface="Arial" pitchFamily="34" charset="0"/>
              <a:buNone/>
              <a:defRPr sz="1600" baseline="0">
                <a:solidFill>
                  <a:schemeClr val="bg1">
                    <a:lumMod val="50000"/>
                  </a:schemeClr>
                </a:solidFill>
              </a:defRPr>
            </a:lvl1pPr>
            <a:lvl2pPr indent="0">
              <a:lnSpc>
                <a:spcPct val="90000"/>
              </a:lnSpc>
              <a:spcBef>
                <a:spcPts val="500"/>
              </a:spcBef>
              <a:buFont typeface="Arial" pitchFamily="34" charset="0"/>
              <a:buNone/>
              <a:defRPr sz="2000">
                <a:solidFill>
                  <a:schemeClr val="tx1">
                    <a:tint val="75000"/>
                  </a:schemeClr>
                </a:solidFill>
              </a:defRPr>
            </a:lvl2pPr>
            <a:lvl3pPr indent="0">
              <a:lnSpc>
                <a:spcPct val="90000"/>
              </a:lnSpc>
              <a:spcBef>
                <a:spcPts val="500"/>
              </a:spcBef>
              <a:buFont typeface="Arial" pitchFamily="34" charset="0"/>
              <a:buNone/>
              <a:defRPr>
                <a:solidFill>
                  <a:schemeClr val="tx1">
                    <a:tint val="75000"/>
                  </a:schemeClr>
                </a:solidFill>
              </a:defRPr>
            </a:lvl3pPr>
            <a:lvl4pPr indent="0">
              <a:lnSpc>
                <a:spcPct val="90000"/>
              </a:lnSpc>
              <a:spcBef>
                <a:spcPts val="500"/>
              </a:spcBef>
              <a:buFont typeface="Arial" pitchFamily="34" charset="0"/>
              <a:buNone/>
              <a:defRPr sz="1600">
                <a:solidFill>
                  <a:schemeClr val="tx1">
                    <a:tint val="75000"/>
                  </a:schemeClr>
                </a:solidFill>
              </a:defRPr>
            </a:lvl4pPr>
            <a:lvl5pPr indent="0">
              <a:lnSpc>
                <a:spcPct val="90000"/>
              </a:lnSpc>
              <a:spcBef>
                <a:spcPts val="500"/>
              </a:spcBef>
              <a:buFont typeface="Arial" pitchFamily="34" charset="0"/>
              <a:buNone/>
              <a:defRPr sz="1600">
                <a:solidFill>
                  <a:schemeClr val="tx1">
                    <a:tint val="75000"/>
                  </a:schemeClr>
                </a:solidFill>
              </a:defRPr>
            </a:lvl5pPr>
            <a:lvl6pPr indent="0">
              <a:lnSpc>
                <a:spcPct val="90000"/>
              </a:lnSpc>
              <a:spcBef>
                <a:spcPts val="500"/>
              </a:spcBef>
              <a:buFont typeface="Arial" pitchFamily="34" charset="0"/>
              <a:buNone/>
              <a:defRPr sz="1600">
                <a:solidFill>
                  <a:schemeClr val="tx1">
                    <a:tint val="75000"/>
                  </a:schemeClr>
                </a:solidFill>
              </a:defRPr>
            </a:lvl6pPr>
            <a:lvl7pPr indent="0">
              <a:lnSpc>
                <a:spcPct val="90000"/>
              </a:lnSpc>
              <a:spcBef>
                <a:spcPts val="500"/>
              </a:spcBef>
              <a:buFont typeface="Arial" pitchFamily="34" charset="0"/>
              <a:buNone/>
              <a:defRPr sz="1600">
                <a:solidFill>
                  <a:schemeClr val="tx1">
                    <a:tint val="75000"/>
                  </a:schemeClr>
                </a:solidFill>
              </a:defRPr>
            </a:lvl7pPr>
            <a:lvl8pPr indent="0">
              <a:lnSpc>
                <a:spcPct val="90000"/>
              </a:lnSpc>
              <a:spcBef>
                <a:spcPts val="500"/>
              </a:spcBef>
              <a:buFont typeface="Arial" pitchFamily="34" charset="0"/>
              <a:buNone/>
              <a:defRPr sz="1600">
                <a:solidFill>
                  <a:schemeClr val="tx1">
                    <a:tint val="75000"/>
                  </a:schemeClr>
                </a:solidFill>
              </a:defRPr>
            </a:lvl8pPr>
            <a:lvl9pPr indent="0">
              <a:lnSpc>
                <a:spcPct val="90000"/>
              </a:lnSpc>
              <a:spcBef>
                <a:spcPts val="500"/>
              </a:spcBef>
              <a:buFont typeface="Arial" pitchFamily="34" charset="0"/>
              <a:buNone/>
              <a:defRPr sz="1600">
                <a:solidFill>
                  <a:schemeClr val="tx1">
                    <a:tint val="75000"/>
                  </a:schemeClr>
                </a:solidFill>
              </a:defRPr>
            </a:lvl9pPr>
          </a:lstStyle>
          <a:p>
            <a:pPr marL="0" marR="0" lvl="0" indent="0" algn="ctr" defTabSz="914400" rtl="0" eaLnBrk="1" latinLnBrk="0" hangingPunct="1">
              <a:lnSpc>
                <a:spcPct val="90000"/>
              </a:lnSpc>
              <a:spcBef>
                <a:spcPts val="1000"/>
              </a:spcBef>
              <a:spcAft>
                <a:spcPts val="0"/>
              </a:spcAft>
              <a:buClrTx/>
              <a:buSzTx/>
              <a:buFont typeface="Arial" pitchFamily="34" charset="0"/>
              <a:buNone/>
              <a:defRPr/>
            </a:pPr>
            <a:r>
              <a:rPr kumimoji="0" lang="zh-CN" altLang="en-US" sz="1600" b="0" i="0" u="none" strike="noStrike" kern="0" cap="none" spc="0" normalizeH="0" baseline="0" noProof="0">
                <a:ln>
                  <a:noFill/>
                </a:ln>
                <a:solidFill>
                  <a:srgbClr val="7F7F7F"/>
                </a:solidFill>
                <a:effectLst/>
                <a:uLnTx/>
                <a:uFillTx/>
                <a:latin typeface="Calibri" pitchFamily="34" charset="0"/>
                <a:ea typeface="+mn-ea"/>
                <a:cs typeface="+mn-cs"/>
              </a:rPr>
              <a:t>我们一起看一看都学习到了什么？你们来用一用</a:t>
            </a:r>
            <a:endParaRPr kumimoji="0" lang="zh-CN" altLang="en-US" sz="1600" b="0" i="0" u="none" strike="noStrike" kern="0" cap="none" spc="0" normalizeH="0" baseline="0" noProof="0" dirty="0">
              <a:ln>
                <a:noFill/>
              </a:ln>
              <a:solidFill>
                <a:srgbClr val="7F7F7F"/>
              </a:solidFill>
              <a:effectLst/>
              <a:uLnTx/>
              <a:uFillTx/>
              <a:latin typeface="Calibri" pitchFamily="34" charset="0"/>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16"/>
                                        </p:tgtEl>
                                        <p:attrNameLst>
                                          <p:attrName>style.visibility</p:attrName>
                                        </p:attrNameLst>
                                      </p:cBhvr>
                                      <p:to>
                                        <p:strVal val="visible"/>
                                      </p:to>
                                    </p:set>
                                    <p:anim calcmode="discrete" valueType="clr">
                                      <p:cBhvr override="childStyle">
                                        <p:cTn id="15"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6"/>
                                        </p:tgtEl>
                                        <p:attrNameLst>
                                          <p:attrName>fillcolor</p:attrName>
                                        </p:attrNameLst>
                                      </p:cBhvr>
                                      <p:tavLst>
                                        <p:tav tm="0">
                                          <p:val>
                                            <p:clrVal>
                                              <a:schemeClr val="accent2"/>
                                            </p:clrVal>
                                          </p:val>
                                        </p:tav>
                                        <p:tav tm="50000">
                                          <p:val>
                                            <p:clrVal>
                                              <a:schemeClr val="hlink"/>
                                            </p:clrVal>
                                          </p:val>
                                        </p:tav>
                                      </p:tavLst>
                                    </p:anim>
                                    <p:set>
                                      <p:cBhvr>
                                        <p:cTn id="17" dur="80"/>
                                        <p:tgtEl>
                                          <p:spTgt spid="16"/>
                                        </p:tgtEl>
                                        <p:attrNameLst>
                                          <p:attrName>fill.type</p:attrName>
                                        </p:attrNameLst>
                                      </p:cBhvr>
                                      <p:to>
                                        <p:strVal val="solid"/>
                                      </p:to>
                                    </p:set>
                                  </p:childTnLst>
                                </p:cTn>
                              </p:par>
                            </p:childTnLst>
                          </p:cTn>
                        </p:par>
                        <p:par>
                          <p:cTn id="18" fill="hold">
                            <p:stCondLst>
                              <p:cond delay="879"/>
                            </p:stCondLst>
                            <p:childTnLst>
                              <p:par>
                                <p:cTn id="19" presetID="6" presetClass="emph" presetSubtype="0" fill="hold" grpId="1" nodeType="afterEffect">
                                  <p:stCondLst>
                                    <p:cond delay="0"/>
                                  </p:stCondLst>
                                  <p:childTnLst>
                                    <p:animScale>
                                      <p:cBhvr>
                                        <p:cTn id="20"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43200" y="1144905"/>
            <a:ext cx="5005705" cy="1685290"/>
            <a:chOff x="4320" y="1803"/>
            <a:chExt cx="7883" cy="2654"/>
          </a:xfrm>
        </p:grpSpPr>
        <p:sp>
          <p:nvSpPr>
            <p:cNvPr id="45" name="MH_Text_1"/>
            <p:cNvSpPr/>
            <p:nvPr/>
          </p:nvSpPr>
          <p:spPr>
            <a:xfrm>
              <a:off x="6089" y="2710"/>
              <a:ext cx="6115" cy="798"/>
            </a:xfrm>
            <a:custGeom>
              <a:avLst/>
              <a:gdLst>
                <a:gd name="connsiteX0" fmla="*/ 0 w 3882059"/>
                <a:gd name="connsiteY0" fmla="*/ 0 h 805263"/>
                <a:gd name="connsiteX1" fmla="*/ 3882059 w 3882059"/>
                <a:gd name="connsiteY1" fmla="*/ 0 h 805263"/>
                <a:gd name="connsiteX2" fmla="*/ 3882059 w 3882059"/>
                <a:gd name="connsiteY2" fmla="*/ 805263 h 805263"/>
                <a:gd name="connsiteX3" fmla="*/ 0 w 3882059"/>
                <a:gd name="connsiteY3" fmla="*/ 805263 h 805263"/>
                <a:gd name="connsiteX4" fmla="*/ 0 w 3882059"/>
                <a:gd name="connsiteY4" fmla="*/ 0 h 805263"/>
                <a:gd name="connsiteX0-1" fmla="*/ 0 w 3882059"/>
                <a:gd name="connsiteY0-2" fmla="*/ 0 h 805263"/>
                <a:gd name="connsiteX1-3" fmla="*/ 3882059 w 3882059"/>
                <a:gd name="connsiteY1-4" fmla="*/ 0 h 805263"/>
                <a:gd name="connsiteX2-5" fmla="*/ 3882059 w 3882059"/>
                <a:gd name="connsiteY2-6" fmla="*/ 805263 h 805263"/>
                <a:gd name="connsiteX3-7" fmla="*/ 0 w 3882059"/>
                <a:gd name="connsiteY3-8" fmla="*/ 805263 h 805263"/>
                <a:gd name="connsiteX4-9" fmla="*/ 91440 w 3882059"/>
                <a:gd name="connsiteY4-10" fmla="*/ 91440 h 805263"/>
                <a:gd name="connsiteX0-11" fmla="*/ 0 w 3882059"/>
                <a:gd name="connsiteY0-12" fmla="*/ 0 h 805263"/>
                <a:gd name="connsiteX1-13" fmla="*/ 3882059 w 3882059"/>
                <a:gd name="connsiteY1-14" fmla="*/ 0 h 805263"/>
                <a:gd name="connsiteX2-15" fmla="*/ 3882059 w 3882059"/>
                <a:gd name="connsiteY2-16" fmla="*/ 805263 h 805263"/>
                <a:gd name="connsiteX3-17" fmla="*/ 0 w 3882059"/>
                <a:gd name="connsiteY3-18" fmla="*/ 805263 h 805263"/>
              </a:gdLst>
              <a:ahLst/>
              <a:cxnLst>
                <a:cxn ang="0">
                  <a:pos x="connsiteX0-11" y="connsiteY0-12"/>
                </a:cxn>
                <a:cxn ang="0">
                  <a:pos x="connsiteX1-13" y="connsiteY1-14"/>
                </a:cxn>
                <a:cxn ang="0">
                  <a:pos x="connsiteX2-15" y="connsiteY2-16"/>
                </a:cxn>
                <a:cxn ang="0">
                  <a:pos x="connsiteX3-17" y="connsiteY3-18"/>
                </a:cxn>
              </a:cxnLst>
              <a:rect l="l" t="t" r="r" b="b"/>
              <a:pathLst>
                <a:path w="3882059" h="805263">
                  <a:moveTo>
                    <a:pt x="0" y="0"/>
                  </a:moveTo>
                  <a:lnTo>
                    <a:pt x="3882059" y="0"/>
                  </a:lnTo>
                  <a:lnTo>
                    <a:pt x="3882059" y="805263"/>
                  </a:lnTo>
                  <a:lnTo>
                    <a:pt x="0" y="805263"/>
                  </a:lnTo>
                </a:path>
              </a:pathLst>
            </a:custGeom>
            <a:noFill/>
            <a:ln w="12700" cap="flat" cmpd="sng" algn="ctr">
              <a:solidFill>
                <a:schemeClr val="accent1"/>
              </a:solidFill>
              <a:prstDash val="dash"/>
              <a:miter lim="800000"/>
            </a:ln>
            <a:effectLst/>
          </p:spPr>
          <p:txBody>
            <a:bodyPr lIns="324000" tIns="72000" rIns="72000" bIns="72000" anchor="ctr">
              <a:normAutofit/>
            </a:bodyPr>
            <a:lstStyle/>
            <a:p>
              <a:pPr lvl="0" algn="just">
                <a:lnSpc>
                  <a:spcPct val="130000"/>
                </a:lnSpc>
                <a:spcBef>
                  <a:spcPts val="0"/>
                </a:spcBef>
                <a:spcAft>
                  <a:spcPts val="0"/>
                </a:spcAft>
                <a:buClrTx/>
                <a:buSzTx/>
                <a:buFontTx/>
                <a:defRPr/>
              </a:pPr>
              <a:r>
                <a:rPr lang="en-US" kern="0" noProof="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幼圆" panose="02010509060101010101" pitchFamily="49" charset="-122"/>
                  <a:ea typeface="微软雅黑" pitchFamily="34" charset="-122"/>
                  <a:sym typeface="+mn-ea"/>
                </a:rPr>
                <a:t>喷漆动画告诉你蒙版这一词的来源</a:t>
              </a:r>
            </a:p>
          </p:txBody>
        </p:sp>
        <p:sp>
          <p:nvSpPr>
            <p:cNvPr id="5123" name="MH_SubTitle_1"/>
            <p:cNvSpPr txBox="1"/>
            <p:nvPr/>
          </p:nvSpPr>
          <p:spPr>
            <a:xfrm>
              <a:off x="4320" y="2705"/>
              <a:ext cx="1523" cy="1040"/>
            </a:xfrm>
            <a:prstGeom prst="rect">
              <a:avLst/>
            </a:prstGeom>
            <a:noFill/>
            <a:ln w="9525">
              <a:noFill/>
              <a:miter/>
            </a:ln>
          </p:spPr>
          <p:txBody>
            <a:bodyPr lIns="0" tIns="0" rIns="0" bIns="0" anchor="ctr">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r>
                <a:rPr lang="en-US" altLang="zh-CN" sz="1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rPr>
                <a:t>Step</a:t>
              </a:r>
            </a:p>
          </p:txBody>
        </p:sp>
        <p:sp>
          <p:nvSpPr>
            <p:cNvPr id="5124" name="MH_Other_1"/>
            <p:cNvSpPr txBox="1"/>
            <p:nvPr/>
          </p:nvSpPr>
          <p:spPr>
            <a:xfrm>
              <a:off x="5383" y="1803"/>
              <a:ext cx="1173" cy="2655"/>
            </a:xfrm>
            <a:prstGeom prst="rect">
              <a:avLst/>
            </a:prstGeom>
            <a:noFill/>
            <a:ln w="9525">
              <a:noFill/>
              <a:miter/>
            </a:ln>
          </p:spPr>
          <p:txBody>
            <a:bodyPr anchor="ctr">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r>
                <a:rPr lang="en-US" altLang="zh-CN" sz="8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S PMincho" pitchFamily="18" charset="-128"/>
                  <a:ea typeface="MS PMincho" pitchFamily="18" charset="-128"/>
                </a:rPr>
                <a:t>1</a:t>
              </a:r>
            </a:p>
          </p:txBody>
        </p:sp>
      </p:grpSp>
      <p:grpSp>
        <p:nvGrpSpPr>
          <p:cNvPr id="4" name="组合 3"/>
          <p:cNvGrpSpPr/>
          <p:nvPr/>
        </p:nvGrpSpPr>
        <p:grpSpPr>
          <a:xfrm>
            <a:off x="3111500" y="2082800"/>
            <a:ext cx="5033645" cy="1685290"/>
            <a:chOff x="4900" y="3280"/>
            <a:chExt cx="7927" cy="2654"/>
          </a:xfrm>
        </p:grpSpPr>
        <p:sp>
          <p:nvSpPr>
            <p:cNvPr id="48" name="MH_Text_2"/>
            <p:cNvSpPr/>
            <p:nvPr/>
          </p:nvSpPr>
          <p:spPr>
            <a:xfrm>
              <a:off x="6715" y="4188"/>
              <a:ext cx="6113" cy="1065"/>
            </a:xfrm>
            <a:custGeom>
              <a:avLst/>
              <a:gdLst>
                <a:gd name="connsiteX0" fmla="*/ 0 w 3882059"/>
                <a:gd name="connsiteY0" fmla="*/ 0 h 805263"/>
                <a:gd name="connsiteX1" fmla="*/ 3882059 w 3882059"/>
                <a:gd name="connsiteY1" fmla="*/ 0 h 805263"/>
                <a:gd name="connsiteX2" fmla="*/ 3882059 w 3882059"/>
                <a:gd name="connsiteY2" fmla="*/ 805263 h 805263"/>
                <a:gd name="connsiteX3" fmla="*/ 0 w 3882059"/>
                <a:gd name="connsiteY3" fmla="*/ 805263 h 805263"/>
                <a:gd name="connsiteX4" fmla="*/ 0 w 3882059"/>
                <a:gd name="connsiteY4" fmla="*/ 0 h 805263"/>
                <a:gd name="connsiteX0-1" fmla="*/ 0 w 3882059"/>
                <a:gd name="connsiteY0-2" fmla="*/ 0 h 805263"/>
                <a:gd name="connsiteX1-3" fmla="*/ 3882059 w 3882059"/>
                <a:gd name="connsiteY1-4" fmla="*/ 0 h 805263"/>
                <a:gd name="connsiteX2-5" fmla="*/ 3882059 w 3882059"/>
                <a:gd name="connsiteY2-6" fmla="*/ 805263 h 805263"/>
                <a:gd name="connsiteX3-7" fmla="*/ 0 w 3882059"/>
                <a:gd name="connsiteY3-8" fmla="*/ 805263 h 805263"/>
                <a:gd name="connsiteX4-9" fmla="*/ 91440 w 3882059"/>
                <a:gd name="connsiteY4-10" fmla="*/ 91440 h 805263"/>
                <a:gd name="connsiteX0-11" fmla="*/ 0 w 3882059"/>
                <a:gd name="connsiteY0-12" fmla="*/ 0 h 805263"/>
                <a:gd name="connsiteX1-13" fmla="*/ 3882059 w 3882059"/>
                <a:gd name="connsiteY1-14" fmla="*/ 0 h 805263"/>
                <a:gd name="connsiteX2-15" fmla="*/ 3882059 w 3882059"/>
                <a:gd name="connsiteY2-16" fmla="*/ 805263 h 805263"/>
                <a:gd name="connsiteX3-17" fmla="*/ 0 w 3882059"/>
                <a:gd name="connsiteY3-18" fmla="*/ 805263 h 805263"/>
              </a:gdLst>
              <a:ahLst/>
              <a:cxnLst>
                <a:cxn ang="0">
                  <a:pos x="connsiteX0-11" y="connsiteY0-12"/>
                </a:cxn>
                <a:cxn ang="0">
                  <a:pos x="connsiteX1-13" y="connsiteY1-14"/>
                </a:cxn>
                <a:cxn ang="0">
                  <a:pos x="connsiteX2-15" y="connsiteY2-16"/>
                </a:cxn>
                <a:cxn ang="0">
                  <a:pos x="connsiteX3-17" y="connsiteY3-18"/>
                </a:cxn>
              </a:cxnLst>
              <a:rect l="l" t="t" r="r" b="b"/>
              <a:pathLst>
                <a:path w="3882059" h="805263">
                  <a:moveTo>
                    <a:pt x="0" y="0"/>
                  </a:moveTo>
                  <a:lnTo>
                    <a:pt x="3882059" y="0"/>
                  </a:lnTo>
                  <a:lnTo>
                    <a:pt x="3882059" y="805263"/>
                  </a:lnTo>
                  <a:lnTo>
                    <a:pt x="0" y="805263"/>
                  </a:lnTo>
                </a:path>
              </a:pathLst>
            </a:custGeom>
            <a:noFill/>
            <a:ln w="12700" cap="flat" cmpd="sng" algn="ctr">
              <a:solidFill>
                <a:schemeClr val="accent1"/>
              </a:solidFill>
              <a:prstDash val="dash"/>
              <a:miter lim="800000"/>
            </a:ln>
            <a:effectLst/>
          </p:spPr>
          <p:txBody>
            <a:bodyPr lIns="324000" tIns="72000" rIns="72000" bIns="72000" anchor="ctr">
              <a:normAutofit/>
            </a:bodyPr>
            <a:lstStyle/>
            <a:p>
              <a:pPr marL="0" marR="0" lvl="0" indent="0" algn="just" defTabSz="914400" rtl="0" eaLnBrk="1" latinLnBrk="0" hangingPunct="1">
                <a:lnSpc>
                  <a:spcPct val="130000"/>
                </a:lnSpc>
                <a:spcBef>
                  <a:spcPts val="0"/>
                </a:spcBef>
                <a:spcAft>
                  <a:spcPts val="0"/>
                </a:spcAft>
                <a:buClrTx/>
                <a:buSzTx/>
                <a:buFontTx/>
                <a:buNone/>
                <a:defRPr/>
              </a:pPr>
              <a:r>
                <a:rPr kumimoji="0" lang="en-US" sz="1800" b="0" i="0" u="none" strike="noStrike" kern="0" cap="none" spc="0" normalizeH="0" baseline="0" noProof="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幼圆" panose="02010509060101010101" pitchFamily="49" charset="-122"/>
                  <a:ea typeface="微软雅黑" pitchFamily="34" charset="-122"/>
                  <a:cs typeface="+mn-cs"/>
                </a:rPr>
                <a:t>ps</a:t>
              </a:r>
              <a:r>
                <a:rPr kumimoji="0" lang="zh-CN" altLang="en-US" sz="1800" b="0" i="0" u="none" strike="noStrike" kern="0" cap="none" spc="0" normalizeH="0" baseline="0" noProof="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幼圆" panose="02010509060101010101" pitchFamily="49" charset="-122"/>
                  <a:ea typeface="微软雅黑" pitchFamily="34" charset="-122"/>
                  <a:cs typeface="+mn-cs"/>
                </a:rPr>
                <a:t>中图层蒙版的定义和分类</a:t>
              </a:r>
            </a:p>
          </p:txBody>
        </p:sp>
        <p:sp>
          <p:nvSpPr>
            <p:cNvPr id="5126" name="MH_SubTitle_2"/>
            <p:cNvSpPr txBox="1"/>
            <p:nvPr/>
          </p:nvSpPr>
          <p:spPr>
            <a:xfrm>
              <a:off x="4900" y="4183"/>
              <a:ext cx="1523" cy="1040"/>
            </a:xfrm>
            <a:prstGeom prst="rect">
              <a:avLst/>
            </a:prstGeom>
            <a:noFill/>
            <a:ln w="9525">
              <a:noFill/>
              <a:miter/>
            </a:ln>
          </p:spPr>
          <p:txBody>
            <a:bodyPr lIns="0" tIns="0" rIns="0" bIns="0" anchor="ctr">
              <a:noAutofit/>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algn="ctr" defTabSz="914400" eaLnBrk="1" hangingPunct="1">
                <a:buNone/>
              </a:pPr>
              <a:r>
                <a:rPr lang="en-US" altLang="zh-CN" sz="1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sym typeface="+mn-ea"/>
                </a:rPr>
                <a:t>Step</a:t>
              </a:r>
            </a:p>
          </p:txBody>
        </p:sp>
        <p:sp>
          <p:nvSpPr>
            <p:cNvPr id="5127" name="MH_Other_2"/>
            <p:cNvSpPr txBox="1"/>
            <p:nvPr/>
          </p:nvSpPr>
          <p:spPr>
            <a:xfrm>
              <a:off x="6025" y="3280"/>
              <a:ext cx="1173" cy="2655"/>
            </a:xfrm>
            <a:prstGeom prst="rect">
              <a:avLst/>
            </a:prstGeom>
            <a:noFill/>
            <a:ln w="9525">
              <a:noFill/>
              <a:miter/>
            </a:ln>
          </p:spPr>
          <p:txBody>
            <a:bodyPr anchor="ctr">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r>
                <a:rPr lang="en-US" altLang="zh-CN" sz="8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S PMincho" pitchFamily="18" charset="-128"/>
                  <a:ea typeface="MS PMincho" pitchFamily="18" charset="-128"/>
                </a:rPr>
                <a:t>2</a:t>
              </a:r>
            </a:p>
          </p:txBody>
        </p:sp>
      </p:grpSp>
      <p:grpSp>
        <p:nvGrpSpPr>
          <p:cNvPr id="5" name="组合 4"/>
          <p:cNvGrpSpPr/>
          <p:nvPr/>
        </p:nvGrpSpPr>
        <p:grpSpPr>
          <a:xfrm>
            <a:off x="3479800" y="3021330"/>
            <a:ext cx="5063490" cy="1684020"/>
            <a:chOff x="5480" y="4758"/>
            <a:chExt cx="7974" cy="2652"/>
          </a:xfrm>
        </p:grpSpPr>
        <p:sp>
          <p:nvSpPr>
            <p:cNvPr id="51" name="MH_Text_3"/>
            <p:cNvSpPr/>
            <p:nvPr/>
          </p:nvSpPr>
          <p:spPr>
            <a:xfrm>
              <a:off x="7340" y="5663"/>
              <a:ext cx="6115" cy="1067"/>
            </a:xfrm>
            <a:custGeom>
              <a:avLst/>
              <a:gdLst>
                <a:gd name="connsiteX0" fmla="*/ 0 w 3882059"/>
                <a:gd name="connsiteY0" fmla="*/ 0 h 805263"/>
                <a:gd name="connsiteX1" fmla="*/ 3882059 w 3882059"/>
                <a:gd name="connsiteY1" fmla="*/ 0 h 805263"/>
                <a:gd name="connsiteX2" fmla="*/ 3882059 w 3882059"/>
                <a:gd name="connsiteY2" fmla="*/ 805263 h 805263"/>
                <a:gd name="connsiteX3" fmla="*/ 0 w 3882059"/>
                <a:gd name="connsiteY3" fmla="*/ 805263 h 805263"/>
                <a:gd name="connsiteX4" fmla="*/ 0 w 3882059"/>
                <a:gd name="connsiteY4" fmla="*/ 0 h 805263"/>
                <a:gd name="connsiteX0-1" fmla="*/ 0 w 3882059"/>
                <a:gd name="connsiteY0-2" fmla="*/ 0 h 805263"/>
                <a:gd name="connsiteX1-3" fmla="*/ 3882059 w 3882059"/>
                <a:gd name="connsiteY1-4" fmla="*/ 0 h 805263"/>
                <a:gd name="connsiteX2-5" fmla="*/ 3882059 w 3882059"/>
                <a:gd name="connsiteY2-6" fmla="*/ 805263 h 805263"/>
                <a:gd name="connsiteX3-7" fmla="*/ 0 w 3882059"/>
                <a:gd name="connsiteY3-8" fmla="*/ 805263 h 805263"/>
                <a:gd name="connsiteX4-9" fmla="*/ 91440 w 3882059"/>
                <a:gd name="connsiteY4-10" fmla="*/ 91440 h 805263"/>
                <a:gd name="connsiteX0-11" fmla="*/ 0 w 3882059"/>
                <a:gd name="connsiteY0-12" fmla="*/ 0 h 805263"/>
                <a:gd name="connsiteX1-13" fmla="*/ 3882059 w 3882059"/>
                <a:gd name="connsiteY1-14" fmla="*/ 0 h 805263"/>
                <a:gd name="connsiteX2-15" fmla="*/ 3882059 w 3882059"/>
                <a:gd name="connsiteY2-16" fmla="*/ 805263 h 805263"/>
                <a:gd name="connsiteX3-17" fmla="*/ 0 w 3882059"/>
                <a:gd name="connsiteY3-18" fmla="*/ 805263 h 805263"/>
              </a:gdLst>
              <a:ahLst/>
              <a:cxnLst>
                <a:cxn ang="0">
                  <a:pos x="connsiteX0-11" y="connsiteY0-12"/>
                </a:cxn>
                <a:cxn ang="0">
                  <a:pos x="connsiteX1-13" y="connsiteY1-14"/>
                </a:cxn>
                <a:cxn ang="0">
                  <a:pos x="connsiteX2-15" y="connsiteY2-16"/>
                </a:cxn>
                <a:cxn ang="0">
                  <a:pos x="connsiteX3-17" y="connsiteY3-18"/>
                </a:cxn>
              </a:cxnLst>
              <a:rect l="l" t="t" r="r" b="b"/>
              <a:pathLst>
                <a:path w="3882059" h="805263">
                  <a:moveTo>
                    <a:pt x="0" y="0"/>
                  </a:moveTo>
                  <a:lnTo>
                    <a:pt x="3882059" y="0"/>
                  </a:lnTo>
                  <a:lnTo>
                    <a:pt x="3882059" y="805263"/>
                  </a:lnTo>
                  <a:lnTo>
                    <a:pt x="0" y="805263"/>
                  </a:lnTo>
                </a:path>
              </a:pathLst>
            </a:custGeom>
            <a:noFill/>
            <a:ln w="12700" cap="flat" cmpd="sng" algn="ctr">
              <a:solidFill>
                <a:schemeClr val="accent1"/>
              </a:solidFill>
              <a:prstDash val="dash"/>
              <a:miter lim="800000"/>
            </a:ln>
            <a:effectLst/>
          </p:spPr>
          <p:txBody>
            <a:bodyPr lIns="324000" tIns="72000" rIns="72000" bIns="72000" anchor="ctr">
              <a:normAutofit fontScale="90000"/>
            </a:bodyPr>
            <a:lstStyle/>
            <a:p>
              <a:pPr lvl="0" algn="just">
                <a:lnSpc>
                  <a:spcPct val="130000"/>
                </a:lnSpc>
                <a:spcBef>
                  <a:spcPts val="0"/>
                </a:spcBef>
                <a:spcAft>
                  <a:spcPts val="0"/>
                </a:spcAft>
                <a:buClrTx/>
                <a:buSzTx/>
                <a:buFontTx/>
                <a:defRPr/>
              </a:pPr>
              <a:r>
                <a:rPr lang="en-US" kern="0" noProof="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幼圆" panose="02010509060101010101" pitchFamily="49" charset="-122"/>
                  <a:ea typeface="微软雅黑" pitchFamily="34" charset="-122"/>
                  <a:sym typeface="+mn-ea"/>
                </a:rPr>
                <a:t>骆驼风景一图告诉你图层蒙版的原理</a:t>
              </a:r>
            </a:p>
          </p:txBody>
        </p:sp>
        <p:sp>
          <p:nvSpPr>
            <p:cNvPr id="5129" name="MH_SubTitle_3"/>
            <p:cNvSpPr txBox="1"/>
            <p:nvPr/>
          </p:nvSpPr>
          <p:spPr>
            <a:xfrm>
              <a:off x="5480" y="5660"/>
              <a:ext cx="1525" cy="1040"/>
            </a:xfrm>
            <a:prstGeom prst="rect">
              <a:avLst/>
            </a:prstGeom>
            <a:noFill/>
            <a:ln w="9525">
              <a:noFill/>
              <a:miter/>
            </a:ln>
          </p:spPr>
          <p:txBody>
            <a:bodyPr lIns="0" tIns="0" rIns="0" bIns="0" anchor="ctr">
              <a:noAutofit/>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algn="ctr" defTabSz="914400" eaLnBrk="1" hangingPunct="1">
                <a:buNone/>
              </a:pPr>
              <a:r>
                <a:rPr lang="en-US" altLang="zh-CN" sz="1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sym typeface="+mn-ea"/>
                </a:rPr>
                <a:t>Step</a:t>
              </a:r>
            </a:p>
          </p:txBody>
        </p:sp>
        <p:sp>
          <p:nvSpPr>
            <p:cNvPr id="5130" name="MH_Other_3"/>
            <p:cNvSpPr txBox="1"/>
            <p:nvPr/>
          </p:nvSpPr>
          <p:spPr>
            <a:xfrm>
              <a:off x="6653" y="4758"/>
              <a:ext cx="1172" cy="2652"/>
            </a:xfrm>
            <a:prstGeom prst="rect">
              <a:avLst/>
            </a:prstGeom>
            <a:noFill/>
            <a:ln w="9525">
              <a:noFill/>
              <a:miter/>
            </a:ln>
          </p:spPr>
          <p:txBody>
            <a:bodyPr anchor="ctr">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r>
                <a:rPr lang="en-US" altLang="zh-CN" sz="8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S PMincho" pitchFamily="18" charset="-128"/>
                  <a:ea typeface="MS PMincho" pitchFamily="18" charset="-128"/>
                </a:rPr>
                <a:t>3</a:t>
              </a:r>
            </a:p>
          </p:txBody>
        </p:sp>
      </p:grpSp>
      <p:grpSp>
        <p:nvGrpSpPr>
          <p:cNvPr id="7" name="组合 6"/>
          <p:cNvGrpSpPr/>
          <p:nvPr/>
        </p:nvGrpSpPr>
        <p:grpSpPr>
          <a:xfrm>
            <a:off x="4218305" y="4897755"/>
            <a:ext cx="6231255" cy="1684020"/>
            <a:chOff x="6643" y="7713"/>
            <a:chExt cx="9813" cy="2652"/>
          </a:xfrm>
        </p:grpSpPr>
        <p:sp>
          <p:nvSpPr>
            <p:cNvPr id="57" name="MH_Text_5"/>
            <p:cNvSpPr/>
            <p:nvPr/>
          </p:nvSpPr>
          <p:spPr>
            <a:xfrm>
              <a:off x="8594" y="8620"/>
              <a:ext cx="7863" cy="1678"/>
            </a:xfrm>
            <a:custGeom>
              <a:avLst/>
              <a:gdLst>
                <a:gd name="connsiteX0" fmla="*/ 0 w 3882059"/>
                <a:gd name="connsiteY0" fmla="*/ 0 h 805263"/>
                <a:gd name="connsiteX1" fmla="*/ 3882059 w 3882059"/>
                <a:gd name="connsiteY1" fmla="*/ 0 h 805263"/>
                <a:gd name="connsiteX2" fmla="*/ 3882059 w 3882059"/>
                <a:gd name="connsiteY2" fmla="*/ 805263 h 805263"/>
                <a:gd name="connsiteX3" fmla="*/ 0 w 3882059"/>
                <a:gd name="connsiteY3" fmla="*/ 805263 h 805263"/>
                <a:gd name="connsiteX4" fmla="*/ 0 w 3882059"/>
                <a:gd name="connsiteY4" fmla="*/ 0 h 805263"/>
                <a:gd name="connsiteX0-1" fmla="*/ 0 w 3882059"/>
                <a:gd name="connsiteY0-2" fmla="*/ 0 h 805263"/>
                <a:gd name="connsiteX1-3" fmla="*/ 3882059 w 3882059"/>
                <a:gd name="connsiteY1-4" fmla="*/ 0 h 805263"/>
                <a:gd name="connsiteX2-5" fmla="*/ 3882059 w 3882059"/>
                <a:gd name="connsiteY2-6" fmla="*/ 805263 h 805263"/>
                <a:gd name="connsiteX3-7" fmla="*/ 0 w 3882059"/>
                <a:gd name="connsiteY3-8" fmla="*/ 805263 h 805263"/>
                <a:gd name="connsiteX4-9" fmla="*/ 91440 w 3882059"/>
                <a:gd name="connsiteY4-10" fmla="*/ 91440 h 805263"/>
                <a:gd name="connsiteX0-11" fmla="*/ 0 w 3882059"/>
                <a:gd name="connsiteY0-12" fmla="*/ 0 h 805263"/>
                <a:gd name="connsiteX1-13" fmla="*/ 3882059 w 3882059"/>
                <a:gd name="connsiteY1-14" fmla="*/ 0 h 805263"/>
                <a:gd name="connsiteX2-15" fmla="*/ 3882059 w 3882059"/>
                <a:gd name="connsiteY2-16" fmla="*/ 805263 h 805263"/>
                <a:gd name="connsiteX3-17" fmla="*/ 0 w 3882059"/>
                <a:gd name="connsiteY3-18" fmla="*/ 805263 h 805263"/>
              </a:gdLst>
              <a:ahLst/>
              <a:cxnLst>
                <a:cxn ang="0">
                  <a:pos x="connsiteX0-11" y="connsiteY0-12"/>
                </a:cxn>
                <a:cxn ang="0">
                  <a:pos x="connsiteX1-13" y="connsiteY1-14"/>
                </a:cxn>
                <a:cxn ang="0">
                  <a:pos x="connsiteX2-15" y="connsiteY2-16"/>
                </a:cxn>
                <a:cxn ang="0">
                  <a:pos x="connsiteX3-17" y="connsiteY3-18"/>
                </a:cxn>
              </a:cxnLst>
              <a:rect l="l" t="t" r="r" b="b"/>
              <a:pathLst>
                <a:path w="3882059" h="805263">
                  <a:moveTo>
                    <a:pt x="0" y="0"/>
                  </a:moveTo>
                  <a:lnTo>
                    <a:pt x="3882059" y="0"/>
                  </a:lnTo>
                  <a:lnTo>
                    <a:pt x="3882059" y="805263"/>
                  </a:lnTo>
                  <a:lnTo>
                    <a:pt x="0" y="805263"/>
                  </a:lnTo>
                </a:path>
              </a:pathLst>
            </a:custGeom>
            <a:noFill/>
            <a:ln w="12700" cap="flat" cmpd="sng" algn="ctr">
              <a:solidFill>
                <a:schemeClr val="accent1"/>
              </a:solidFill>
              <a:prstDash val="dash"/>
              <a:miter lim="800000"/>
            </a:ln>
            <a:effectLst/>
          </p:spPr>
          <p:txBody>
            <a:bodyPr lIns="324000" tIns="72000" rIns="72000" bIns="72000" anchor="ctr">
              <a:normAutofit/>
            </a:bodyPr>
            <a:lstStyle/>
            <a:p>
              <a:pPr lvl="0" algn="just">
                <a:lnSpc>
                  <a:spcPct val="130000"/>
                </a:lnSpc>
                <a:spcBef>
                  <a:spcPts val="0"/>
                </a:spcBef>
                <a:spcAft>
                  <a:spcPts val="0"/>
                </a:spcAft>
                <a:buClrTx/>
                <a:buSzTx/>
                <a:buFontTx/>
                <a:defRPr/>
              </a:pPr>
              <a:r>
                <a:rPr lang="en-US" kern="0" noProof="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幼圆" panose="02010509060101010101" pitchFamily="49" charset="-122"/>
                  <a:ea typeface="微软雅黑" pitchFamily="34" charset="-122"/>
                  <a:sym typeface="+mn-ea"/>
                </a:rPr>
                <a:t>实际操作通过融合图层实例告诉你如何添加删除蒙版及蒙版的使用方法及效果</a:t>
              </a:r>
            </a:p>
          </p:txBody>
        </p:sp>
        <p:sp>
          <p:nvSpPr>
            <p:cNvPr id="5135" name="MH_SubTitle_5"/>
            <p:cNvSpPr txBox="1"/>
            <p:nvPr/>
          </p:nvSpPr>
          <p:spPr>
            <a:xfrm>
              <a:off x="6643" y="8613"/>
              <a:ext cx="1522" cy="1040"/>
            </a:xfrm>
            <a:prstGeom prst="rect">
              <a:avLst/>
            </a:prstGeom>
            <a:noFill/>
            <a:ln w="9525">
              <a:noFill/>
              <a:miter/>
            </a:ln>
          </p:spPr>
          <p:txBody>
            <a:bodyPr lIns="0" tIns="0" rIns="0" bIns="0" anchor="ctr">
              <a:noAutofit/>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algn="ctr" defTabSz="914400" eaLnBrk="1" hangingPunct="1">
                <a:buNone/>
              </a:pPr>
              <a:r>
                <a:rPr lang="en-US" altLang="zh-CN" sz="1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sym typeface="+mn-ea"/>
                </a:rPr>
                <a:t>Step</a:t>
              </a:r>
            </a:p>
          </p:txBody>
        </p:sp>
        <p:sp>
          <p:nvSpPr>
            <p:cNvPr id="5136" name="MH_Other_5"/>
            <p:cNvSpPr txBox="1"/>
            <p:nvPr/>
          </p:nvSpPr>
          <p:spPr>
            <a:xfrm>
              <a:off x="7905" y="7713"/>
              <a:ext cx="1173" cy="2652"/>
            </a:xfrm>
            <a:prstGeom prst="rect">
              <a:avLst/>
            </a:prstGeom>
            <a:noFill/>
            <a:ln w="9525">
              <a:noFill/>
              <a:miter/>
            </a:ln>
          </p:spPr>
          <p:txBody>
            <a:bodyPr anchor="ctr">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r>
                <a:rPr lang="en-US" altLang="zh-CN" sz="8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S PMincho" pitchFamily="18" charset="-128"/>
                  <a:ea typeface="MS PMincho" pitchFamily="18" charset="-128"/>
                </a:rPr>
                <a:t>5</a:t>
              </a:r>
            </a:p>
          </p:txBody>
        </p:sp>
      </p:grpSp>
      <p:sp>
        <p:nvSpPr>
          <p:cNvPr id="5137" name="MH_PageTitle"/>
          <p:cNvSpPr>
            <a:spLocks noGrp="1"/>
          </p:cNvSpPr>
          <p:nvPr>
            <p:ph type="title"/>
          </p:nvPr>
        </p:nvSpPr>
        <p:spPr>
          <a:xfrm>
            <a:off x="1832610" y="349885"/>
            <a:ext cx="7886700" cy="990600"/>
          </a:xfrm>
        </p:spPr>
        <p:txBody>
          <a:bodyPr vert="horz" wrap="square" lIns="91440" tIns="45720" rIns="91440" bIns="45720" anchor="ctr"/>
          <a:lstStyle/>
          <a:p>
            <a:pPr algn="l" eaLnBrk="1" hangingPunct="1"/>
            <a:r>
              <a:rPr lang="zh-CN" altLang="en-US" b="1" dirty="0">
                <a:solidFill>
                  <a:schemeClr val="accent1"/>
                </a:solidFill>
              </a:rPr>
              <a:t>我们都学了什么？</a:t>
            </a:r>
          </a:p>
        </p:txBody>
      </p:sp>
      <p:grpSp>
        <p:nvGrpSpPr>
          <p:cNvPr id="6" name="组合 5"/>
          <p:cNvGrpSpPr/>
          <p:nvPr/>
        </p:nvGrpSpPr>
        <p:grpSpPr>
          <a:xfrm>
            <a:off x="3850005" y="3959225"/>
            <a:ext cx="5323205" cy="1684020"/>
            <a:chOff x="6063" y="6235"/>
            <a:chExt cx="8383" cy="2652"/>
          </a:xfrm>
        </p:grpSpPr>
        <p:sp>
          <p:nvSpPr>
            <p:cNvPr id="5132" name="MH_SubTitle_4"/>
            <p:cNvSpPr txBox="1"/>
            <p:nvPr/>
          </p:nvSpPr>
          <p:spPr>
            <a:xfrm>
              <a:off x="6063" y="7135"/>
              <a:ext cx="1522" cy="1043"/>
            </a:xfrm>
            <a:prstGeom prst="rect">
              <a:avLst/>
            </a:prstGeom>
            <a:noFill/>
            <a:ln w="9525">
              <a:noFill/>
              <a:miter/>
            </a:ln>
          </p:spPr>
          <p:txBody>
            <a:bodyPr lIns="0" tIns="0" rIns="0" bIns="0" anchor="ctr">
              <a:noAutofit/>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algn="ctr" defTabSz="914400" eaLnBrk="1" hangingPunct="1">
                <a:buNone/>
              </a:pPr>
              <a:r>
                <a:rPr lang="en-US" altLang="zh-CN" sz="1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itchFamily="34" charset="-122"/>
                  <a:ea typeface="微软雅黑" pitchFamily="34" charset="-122"/>
                  <a:sym typeface="+mn-ea"/>
                </a:rPr>
                <a:t>Step</a:t>
              </a:r>
            </a:p>
          </p:txBody>
        </p:sp>
        <p:sp>
          <p:nvSpPr>
            <p:cNvPr id="5133" name="MH_Other_4"/>
            <p:cNvSpPr txBox="1"/>
            <p:nvPr/>
          </p:nvSpPr>
          <p:spPr>
            <a:xfrm>
              <a:off x="7278" y="6235"/>
              <a:ext cx="1175" cy="2653"/>
            </a:xfrm>
            <a:prstGeom prst="rect">
              <a:avLst/>
            </a:prstGeom>
            <a:noFill/>
            <a:ln w="9525">
              <a:noFill/>
              <a:miter/>
            </a:ln>
          </p:spPr>
          <p:txBody>
            <a:bodyPr anchor="ctr">
              <a:scene3d>
                <a:camera prst="orthographicFront"/>
                <a:lightRig rig="threePt" dir="t"/>
              </a:scene3d>
            </a:bodyPr>
            <a:lst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stStyle>
            <a:p>
              <a:pPr marL="0" lvl="0" indent="0" algn="ctr" defTabSz="914400" eaLnBrk="1" hangingPunct="1">
                <a:spcBef>
                  <a:spcPct val="0"/>
                </a:spcBef>
                <a:buNone/>
              </a:pPr>
              <a:r>
                <a:rPr lang="en-US" altLang="zh-CN" sz="8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S PMincho" pitchFamily="18" charset="-128"/>
                  <a:ea typeface="MS PMincho" pitchFamily="18" charset="-128"/>
                </a:rPr>
                <a:t>4</a:t>
              </a:r>
            </a:p>
          </p:txBody>
        </p:sp>
        <p:sp>
          <p:nvSpPr>
            <p:cNvPr id="2" name="MH_Text_3"/>
            <p:cNvSpPr/>
            <p:nvPr/>
          </p:nvSpPr>
          <p:spPr>
            <a:xfrm>
              <a:off x="8072" y="7168"/>
              <a:ext cx="6374" cy="1067"/>
            </a:xfrm>
            <a:custGeom>
              <a:avLst/>
              <a:gdLst>
                <a:gd name="connsiteX0" fmla="*/ 0 w 3882059"/>
                <a:gd name="connsiteY0" fmla="*/ 0 h 805263"/>
                <a:gd name="connsiteX1" fmla="*/ 3882059 w 3882059"/>
                <a:gd name="connsiteY1" fmla="*/ 0 h 805263"/>
                <a:gd name="connsiteX2" fmla="*/ 3882059 w 3882059"/>
                <a:gd name="connsiteY2" fmla="*/ 805263 h 805263"/>
                <a:gd name="connsiteX3" fmla="*/ 0 w 3882059"/>
                <a:gd name="connsiteY3" fmla="*/ 805263 h 805263"/>
                <a:gd name="connsiteX4" fmla="*/ 0 w 3882059"/>
                <a:gd name="connsiteY4" fmla="*/ 0 h 805263"/>
                <a:gd name="connsiteX0-1" fmla="*/ 0 w 3882059"/>
                <a:gd name="connsiteY0-2" fmla="*/ 0 h 805263"/>
                <a:gd name="connsiteX1-3" fmla="*/ 3882059 w 3882059"/>
                <a:gd name="connsiteY1-4" fmla="*/ 0 h 805263"/>
                <a:gd name="connsiteX2-5" fmla="*/ 3882059 w 3882059"/>
                <a:gd name="connsiteY2-6" fmla="*/ 805263 h 805263"/>
                <a:gd name="connsiteX3-7" fmla="*/ 0 w 3882059"/>
                <a:gd name="connsiteY3-8" fmla="*/ 805263 h 805263"/>
                <a:gd name="connsiteX4-9" fmla="*/ 91440 w 3882059"/>
                <a:gd name="connsiteY4-10" fmla="*/ 91440 h 805263"/>
                <a:gd name="connsiteX0-11" fmla="*/ 0 w 3882059"/>
                <a:gd name="connsiteY0-12" fmla="*/ 0 h 805263"/>
                <a:gd name="connsiteX1-13" fmla="*/ 3882059 w 3882059"/>
                <a:gd name="connsiteY1-14" fmla="*/ 0 h 805263"/>
                <a:gd name="connsiteX2-15" fmla="*/ 3882059 w 3882059"/>
                <a:gd name="connsiteY2-16" fmla="*/ 805263 h 805263"/>
                <a:gd name="connsiteX3-17" fmla="*/ 0 w 3882059"/>
                <a:gd name="connsiteY3-18" fmla="*/ 805263 h 805263"/>
              </a:gdLst>
              <a:ahLst/>
              <a:cxnLst>
                <a:cxn ang="0">
                  <a:pos x="connsiteX0-11" y="connsiteY0-12"/>
                </a:cxn>
                <a:cxn ang="0">
                  <a:pos x="connsiteX1-13" y="connsiteY1-14"/>
                </a:cxn>
                <a:cxn ang="0">
                  <a:pos x="connsiteX2-15" y="connsiteY2-16"/>
                </a:cxn>
                <a:cxn ang="0">
                  <a:pos x="connsiteX3-17" y="connsiteY3-18"/>
                </a:cxn>
              </a:cxnLst>
              <a:rect l="l" t="t" r="r" b="b"/>
              <a:pathLst>
                <a:path w="3882059" h="805263">
                  <a:moveTo>
                    <a:pt x="0" y="0"/>
                  </a:moveTo>
                  <a:lnTo>
                    <a:pt x="3882059" y="0"/>
                  </a:lnTo>
                  <a:lnTo>
                    <a:pt x="3882059" y="805263"/>
                  </a:lnTo>
                  <a:lnTo>
                    <a:pt x="0" y="805263"/>
                  </a:lnTo>
                </a:path>
              </a:pathLst>
            </a:custGeom>
            <a:noFill/>
            <a:ln w="12700" cap="flat" cmpd="sng" algn="ctr">
              <a:solidFill>
                <a:schemeClr val="accent1"/>
              </a:solidFill>
              <a:prstDash val="dash"/>
              <a:miter lim="800000"/>
            </a:ln>
            <a:effectLst/>
          </p:spPr>
          <p:txBody>
            <a:bodyPr lIns="324000" tIns="72000" rIns="72000" bIns="72000" anchor="ctr">
              <a:normAutofit/>
            </a:bodyPr>
            <a:lstStyle/>
            <a:p>
              <a:pPr lvl="0" algn="just">
                <a:lnSpc>
                  <a:spcPct val="130000"/>
                </a:lnSpc>
                <a:spcBef>
                  <a:spcPts val="0"/>
                </a:spcBef>
                <a:spcAft>
                  <a:spcPts val="0"/>
                </a:spcAft>
                <a:buClrTx/>
                <a:buSzTx/>
                <a:buFontTx/>
                <a:defRPr/>
              </a:pPr>
              <a:r>
                <a:rPr lang="en-US" kern="0" noProof="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LnTx/>
                  <a:uFillTx/>
                  <a:latin typeface="幼圆" panose="02010509060101010101" pitchFamily="49" charset="-122"/>
                  <a:ea typeface="微软雅黑" pitchFamily="34" charset="-122"/>
                  <a:sym typeface="+mn-ea"/>
                </a:rPr>
                <a:t>ps运用中图层蒙版的基本功能</a:t>
              </a: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diamond(in)">
                                      <p:cBhvr>
                                        <p:cTn id="7" dur="2000"/>
                                        <p:tgtEl>
                                          <p:spTgt spid="513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KSO_Img2"/>
          <p:cNvSpPr/>
          <p:nvPr/>
        </p:nvSpPr>
        <p:spPr>
          <a:xfrm>
            <a:off x="3507475" y="330466"/>
            <a:ext cx="4127614" cy="2917701"/>
          </a:xfrm>
          <a:prstGeom prst="rect">
            <a:avLst/>
          </a:prstGeom>
          <a:blipFill dpi="0" rotWithShape="1">
            <a:blip r:embed="rId2" cstate="print">
              <a:extLst>
                <a:ext uri="{28A0092B-C50C-407E-A947-70E740481C1C}">
                  <a14:useLocalDpi xmlns:a14="http://schemas.microsoft.com/office/drawing/2010/main" xmlns="" val="0"/>
                </a:ext>
              </a:extLst>
            </a:blip>
            <a:srcRect/>
            <a:stretch>
              <a:fillRect t="343" b="-17681"/>
            </a:stretch>
          </a:blipFill>
          <a:ln w="28575" cmpd="sng">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KSO_Img3"/>
          <p:cNvSpPr/>
          <p:nvPr/>
        </p:nvSpPr>
        <p:spPr>
          <a:xfrm>
            <a:off x="5998267" y="3760877"/>
            <a:ext cx="4191635" cy="2837815"/>
          </a:xfrm>
          <a:prstGeom prst="rect">
            <a:avLst/>
          </a:prstGeom>
          <a:blipFill dpi="0" rotWithShape="1">
            <a:blip r:embed="rId3" cstate="print">
              <a:extLst>
                <a:ext uri="{28A0092B-C50C-407E-A947-70E740481C1C}">
                  <a14:useLocalDpi xmlns:a14="http://schemas.microsoft.com/office/drawing/2010/main" xmlns="" val="0"/>
                </a:ext>
              </a:extLst>
            </a:blip>
            <a:srcRect/>
            <a:stretch>
              <a:fillRect t="-540" b="-540"/>
            </a:stretch>
          </a:blipFill>
          <a:ln w="28575" cmpd="sng">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KSO_Img1"/>
          <p:cNvSpPr/>
          <p:nvPr/>
        </p:nvSpPr>
        <p:spPr>
          <a:xfrm>
            <a:off x="713655" y="3818472"/>
            <a:ext cx="4384675" cy="2799080"/>
          </a:xfrm>
          <a:prstGeom prst="rect">
            <a:avLst/>
          </a:prstGeom>
          <a:blipFill dpi="0" rotWithShape="1">
            <a:blip r:embed="rId4" cstate="print">
              <a:extLst>
                <a:ext uri="{28A0092B-C50C-407E-A947-70E740481C1C}">
                  <a14:useLocalDpi xmlns:a14="http://schemas.microsoft.com/office/drawing/2010/main" xmlns="" val="0"/>
                </a:ext>
              </a:extLst>
            </a:blip>
            <a:srcRect/>
            <a:stretch>
              <a:fillRect l="-122" r="-122"/>
            </a:stretch>
          </a:blipFill>
          <a:ln w="28575" cmpd="sng">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a:off x="8257663" y="1560859"/>
            <a:ext cx="3579495" cy="563880"/>
          </a:xfrm>
          <a:prstGeom prst="rect">
            <a:avLst/>
          </a:prstGeom>
        </p:spPr>
        <p:txBody>
          <a:bodyPr wrap="square" lIns="180000" tIns="0" rIns="180000" bIns="0" anchor="b" anchorCtr="0">
            <a:noAutofit/>
          </a:bodyPr>
          <a:lstStyle/>
          <a:p>
            <a:pPr algn="dist"/>
            <a:r>
              <a:rPr lang="zh-CN" altLang="en-US" sz="3600" b="1" spc="300" dirty="0">
                <a:solidFill>
                  <a:srgbClr val="000000"/>
                </a:solidFill>
                <a:latin typeface="Aparajita" pitchFamily="34" charset="0"/>
                <a:ea typeface="华文行楷" panose="02010800040101010101" pitchFamily="2" charset="-122"/>
                <a:cs typeface="Aparajita" pitchFamily="34" charset="0"/>
              </a:rPr>
              <a:t>你学会了吗？</a:t>
            </a:r>
          </a:p>
        </p:txBody>
      </p:sp>
      <p:sp>
        <p:nvSpPr>
          <p:cNvPr id="19" name="矩形 18"/>
          <p:cNvSpPr/>
          <p:nvPr/>
        </p:nvSpPr>
        <p:spPr>
          <a:xfrm rot="21276434">
            <a:off x="8727038" y="2570392"/>
            <a:ext cx="2153441" cy="352228"/>
          </a:xfrm>
          <a:prstGeom prst="rect">
            <a:avLst/>
          </a:prstGeom>
          <a:ln w="3175">
            <a:noFill/>
            <a:prstDash val="sysDash"/>
          </a:ln>
        </p:spPr>
        <p:txBody>
          <a:bodyPr wrap="square" lIns="0" tIns="0" rIns="0" bIns="0" anchor="ctr" anchorCtr="0">
            <a:noAutofit/>
          </a:bodyPr>
          <a:lstStyle/>
          <a:p>
            <a:pPr algn="dist"/>
            <a:r>
              <a:rPr lang="zh-CN" altLang="en-US" sz="2800" dirty="0">
                <a:solidFill>
                  <a:srgbClr val="737373"/>
                </a:solidFill>
                <a:latin typeface="幼圆" panose="02010509060101010101" pitchFamily="49" charset="-122"/>
                <a:ea typeface="幼圆" panose="02010509060101010101" pitchFamily="49" charset="-122"/>
                <a:cs typeface="Mongolian Baiti" pitchFamily="66" charset="0"/>
              </a:rPr>
              <a:t>赶紧练一练吧</a:t>
            </a:r>
          </a:p>
        </p:txBody>
      </p:sp>
      <p:sp>
        <p:nvSpPr>
          <p:cNvPr id="7" name="TextBox 6"/>
          <p:cNvSpPr txBox="1"/>
          <p:nvPr/>
        </p:nvSpPr>
        <p:spPr>
          <a:xfrm>
            <a:off x="859809" y="696037"/>
            <a:ext cx="1078173" cy="1446550"/>
          </a:xfrm>
          <a:prstGeom prst="rect">
            <a:avLst/>
          </a:prstGeom>
          <a:noFill/>
        </p:spPr>
        <p:txBody>
          <a:bodyPr wrap="square" rtlCol="0">
            <a:spAutoFit/>
          </a:bodyPr>
          <a:lstStyle/>
          <a:p>
            <a:r>
              <a:rPr lang="zh-CN" altLang="en-US" sz="4400" b="1" spc="300" dirty="0" smtClean="0">
                <a:latin typeface="Aparajita" pitchFamily="34" charset="0"/>
                <a:ea typeface="华文行楷" panose="02010800040101010101" pitchFamily="2" charset="-122"/>
                <a:cs typeface="Aparajita" pitchFamily="34" charset="0"/>
              </a:rPr>
              <a:t>作</a:t>
            </a:r>
            <a:endParaRPr lang="en-US" altLang="zh-CN" sz="4400" b="1" spc="300" dirty="0" smtClean="0">
              <a:latin typeface="Aparajita" pitchFamily="34" charset="0"/>
              <a:ea typeface="华文行楷" panose="02010800040101010101" pitchFamily="2" charset="-122"/>
              <a:cs typeface="Aparajita" pitchFamily="34" charset="0"/>
            </a:endParaRPr>
          </a:p>
          <a:p>
            <a:r>
              <a:rPr lang="zh-CN" altLang="en-US" sz="4400" b="1" spc="300" dirty="0" smtClean="0">
                <a:latin typeface="Aparajita" pitchFamily="34" charset="0"/>
                <a:ea typeface="华文行楷" panose="02010800040101010101" pitchFamily="2" charset="-122"/>
                <a:cs typeface="Aparajita" pitchFamily="34" charset="0"/>
              </a:rPr>
              <a:t>业</a:t>
            </a:r>
          </a:p>
        </p:txBody>
      </p:sp>
      <p:cxnSp>
        <p:nvCxnSpPr>
          <p:cNvPr id="9" name="直接箭头连接符 8"/>
          <p:cNvCxnSpPr>
            <a:stCxn id="17" idx="0"/>
            <a:endCxn id="15" idx="2"/>
          </p:cNvCxnSpPr>
          <p:nvPr/>
        </p:nvCxnSpPr>
        <p:spPr>
          <a:xfrm flipV="1">
            <a:off x="2905993" y="3248167"/>
            <a:ext cx="2665289" cy="5703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16" idx="0"/>
            <a:endCxn id="15" idx="2"/>
          </p:cNvCxnSpPr>
          <p:nvPr/>
        </p:nvCxnSpPr>
        <p:spPr>
          <a:xfrm flipH="1" flipV="1">
            <a:off x="5571282" y="3248167"/>
            <a:ext cx="2522803" cy="5127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80746" y="3410856"/>
            <a:ext cx="553998" cy="2583543"/>
          </a:xfrm>
          <a:prstGeom prst="rect">
            <a:avLst/>
          </a:prstGeom>
          <a:noFill/>
        </p:spPr>
        <p:txBody>
          <a:bodyPr vert="eaVert" wrap="square" rtlCol="0">
            <a:spAutoFit/>
          </a:bodyPr>
          <a:lstStyle/>
          <a:p>
            <a:r>
              <a:rPr lang="zh-CN" altLang="en-US" sz="2400" dirty="0" smtClean="0">
                <a:latin typeface="+mn-ea"/>
              </a:rPr>
              <a:t>制作成第三幅图</a:t>
            </a:r>
            <a:endParaRPr lang="zh-CN" altLang="en-US" sz="2400" dirty="0">
              <a:latin typeface="+mn-ea"/>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amond(in)">
                                      <p:cBhvr>
                                        <p:cTn id="16" dur="2000"/>
                                        <p:tgtEl>
                                          <p:spTgt spid="16"/>
                                        </p:tgtEl>
                                      </p:cBhvr>
                                    </p:animEffect>
                                  </p:childTnLst>
                                </p:cTn>
                              </p:par>
                            </p:childTnLst>
                          </p:cTn>
                        </p:par>
                        <p:par>
                          <p:cTn id="17" fill="hold">
                            <p:stCondLst>
                              <p:cond delay="4000"/>
                            </p:stCondLst>
                            <p:childTnLst>
                              <p:par>
                                <p:cTn id="18" presetID="8"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1000"/>
                                        <p:tgtEl>
                                          <p:spTgt spid="11"/>
                                        </p:tgtEl>
                                      </p:cBhvr>
                                    </p:animEffect>
                                  </p:childTnLst>
                                </p:cTn>
                              </p:par>
                            </p:childTnLst>
                          </p:cTn>
                        </p:par>
                        <p:par>
                          <p:cTn id="21" fill="hold">
                            <p:stCondLst>
                              <p:cond delay="5000"/>
                            </p:stCondLst>
                            <p:childTnLst>
                              <p:par>
                                <p:cTn id="22" presetID="8"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1000"/>
                                        <p:tgtEl>
                                          <p:spTgt spid="9"/>
                                        </p:tgtEl>
                                      </p:cBhvr>
                                    </p:animEffect>
                                  </p:childTnLst>
                                </p:cTn>
                              </p:par>
                            </p:childTnLst>
                          </p:cTn>
                        </p:par>
                        <p:par>
                          <p:cTn id="25" fill="hold">
                            <p:stCondLst>
                              <p:cond delay="6000"/>
                            </p:stCondLst>
                            <p:childTnLst>
                              <p:par>
                                <p:cTn id="26" presetID="5"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1"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Scale>
                                      <p:cBhvr>
                                        <p:cTn id="38"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9"/>
                                        </p:tgtEl>
                                        <p:attrNameLst>
                                          <p:attrName>ppt_x</p:attrName>
                                          <p:attrName>ppt_y</p:attrName>
                                        </p:attrNameLst>
                                      </p:cBhvr>
                                    </p:animMotion>
                                    <p:animEffect transition="in" filter="fade">
                                      <p:cBhvr>
                                        <p:cTn id="40" dur="1000"/>
                                        <p:tgtEl>
                                          <p:spTgt spid="19"/>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amond(in)">
                                      <p:cBhvr>
                                        <p:cTn id="4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7" grpId="0" animBg="1"/>
      <p:bldP spid="18" grpId="0"/>
      <p:bldP spid="19" grpId="0"/>
      <p:bldP spid="7"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PageTitle"/>
          <p:cNvSpPr>
            <a:spLocks noGrp="1"/>
          </p:cNvSpPr>
          <p:nvPr>
            <p:ph type="title" idx="4294967295"/>
          </p:nvPr>
        </p:nvSpPr>
        <p:spPr>
          <a:xfrm>
            <a:off x="0" y="365125"/>
            <a:ext cx="7886700" cy="1325880"/>
          </a:xfrm>
        </p:spPr>
        <p:txBody>
          <a:bodyPr vert="horz" wrap="square" lIns="91440" tIns="45720" rIns="91440" bIns="45720" anchor="ctr"/>
          <a:lstStyle/>
          <a:p>
            <a:pPr eaLnBrk="1" hangingPunct="1"/>
            <a:r>
              <a:rPr lang="zh-CN" altLang="en-US" b="1" dirty="0">
                <a:latin typeface="微软雅黑" charset="0"/>
                <a:ea typeface="微软雅黑" charset="0"/>
              </a:rPr>
              <a:t>六步让你玩转</a:t>
            </a:r>
            <a:r>
              <a:rPr lang="en-US" altLang="zh-CN" b="1" dirty="0">
                <a:latin typeface="微软雅黑" charset="0"/>
                <a:ea typeface="微软雅黑" charset="0"/>
              </a:rPr>
              <a:t>ps</a:t>
            </a:r>
            <a:r>
              <a:rPr lang="zh-CN" altLang="en-US" b="1" dirty="0">
                <a:latin typeface="微软雅黑" charset="0"/>
                <a:ea typeface="微软雅黑" charset="0"/>
              </a:rPr>
              <a:t>中的图层蒙版</a:t>
            </a:r>
          </a:p>
        </p:txBody>
      </p:sp>
      <p:grpSp>
        <p:nvGrpSpPr>
          <p:cNvPr id="3" name="组合 2"/>
          <p:cNvGrpSpPr/>
          <p:nvPr/>
        </p:nvGrpSpPr>
        <p:grpSpPr>
          <a:xfrm>
            <a:off x="2550160" y="2008505"/>
            <a:ext cx="2155190" cy="1324610"/>
            <a:chOff x="4016" y="3163"/>
            <a:chExt cx="3394" cy="2086"/>
          </a:xfrm>
        </p:grpSpPr>
        <p:sp>
          <p:nvSpPr>
            <p:cNvPr id="3075" name="MH_Other_1"/>
            <p:cNvSpPr>
              <a:spLocks noChangeAspect="1" noEditPoints="1"/>
            </p:cNvSpPr>
            <p:nvPr/>
          </p:nvSpPr>
          <p:spPr>
            <a:xfrm>
              <a:off x="5293" y="3163"/>
              <a:ext cx="840" cy="128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rgbClr val="B23326">
                <a:alpha val="100000"/>
              </a:srgbClr>
            </a:solidFill>
            <a:ln w="9525">
              <a:noFill/>
            </a:ln>
          </p:spPr>
          <p:txBody>
            <a:bodyPr/>
            <a:lstStyle/>
            <a:p>
              <a:endParaRPr lang="zh-CN" altLang="en-US"/>
            </a:p>
          </p:txBody>
        </p:sp>
        <p:sp>
          <p:nvSpPr>
            <p:cNvPr id="6" name="MH_SubTitle_1"/>
            <p:cNvSpPr/>
            <p:nvPr/>
          </p:nvSpPr>
          <p:spPr>
            <a:xfrm>
              <a:off x="4016" y="4631"/>
              <a:ext cx="3395" cy="619"/>
            </a:xfrm>
            <a:prstGeom prst="rect">
              <a:avLst/>
            </a:prstGeom>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da-DK" altLang="zh-CN"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rPr>
                <a:t> </a:t>
              </a:r>
              <a:r>
                <a:rPr kumimoji="0" lang="zh-CN" altLang="da-DK"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rPr>
                <a:t>生活中蒙版的由来</a:t>
              </a:r>
            </a:p>
          </p:txBody>
        </p:sp>
      </p:grpSp>
      <p:grpSp>
        <p:nvGrpSpPr>
          <p:cNvPr id="4" name="组合 3"/>
          <p:cNvGrpSpPr/>
          <p:nvPr/>
        </p:nvGrpSpPr>
        <p:grpSpPr>
          <a:xfrm>
            <a:off x="5046345" y="2008505"/>
            <a:ext cx="2153920" cy="1271270"/>
            <a:chOff x="7923" y="3163"/>
            <a:chExt cx="3392" cy="2002"/>
          </a:xfrm>
        </p:grpSpPr>
        <p:sp>
          <p:nvSpPr>
            <p:cNvPr id="3077" name="MH_Other_2"/>
            <p:cNvSpPr>
              <a:spLocks noChangeAspect="1" noEditPoints="1"/>
            </p:cNvSpPr>
            <p:nvPr/>
          </p:nvSpPr>
          <p:spPr>
            <a:xfrm>
              <a:off x="9113" y="3163"/>
              <a:ext cx="1012" cy="128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rgbClr val="283A4A">
                <a:alpha val="100000"/>
              </a:srgbClr>
            </a:solidFill>
            <a:ln w="9525">
              <a:noFill/>
            </a:ln>
          </p:spPr>
          <p:txBody>
            <a:bodyPr/>
            <a:lstStyle/>
            <a:p>
              <a:endParaRPr lang="zh-CN" altLang="en-US"/>
            </a:p>
          </p:txBody>
        </p:sp>
        <p:sp>
          <p:nvSpPr>
            <p:cNvPr id="9" name="MH_SubTitle_2"/>
            <p:cNvSpPr/>
            <p:nvPr/>
          </p:nvSpPr>
          <p:spPr>
            <a:xfrm>
              <a:off x="7923" y="4631"/>
              <a:ext cx="3392" cy="535"/>
            </a:xfrm>
            <a:prstGeom prst="rect">
              <a:avLst/>
            </a:prstGeom>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da-DK" altLang="zh-CN"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rPr>
                <a:t> </a:t>
              </a:r>
              <a:r>
                <a:rPr kumimoji="0" lang="zh-CN" altLang="da-DK"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rPr>
                <a:t>图层蒙版的概念</a:t>
              </a:r>
            </a:p>
          </p:txBody>
        </p:sp>
      </p:grpSp>
      <p:grpSp>
        <p:nvGrpSpPr>
          <p:cNvPr id="5" name="组合 4"/>
          <p:cNvGrpSpPr/>
          <p:nvPr/>
        </p:nvGrpSpPr>
        <p:grpSpPr>
          <a:xfrm>
            <a:off x="7512685" y="1997075"/>
            <a:ext cx="2153920" cy="1354455"/>
            <a:chOff x="11831" y="3145"/>
            <a:chExt cx="3392" cy="2133"/>
          </a:xfrm>
        </p:grpSpPr>
        <p:sp>
          <p:nvSpPr>
            <p:cNvPr id="3079" name="MH_Other_3"/>
            <p:cNvSpPr>
              <a:spLocks noChangeAspect="1" noEditPoints="1"/>
            </p:cNvSpPr>
            <p:nvPr/>
          </p:nvSpPr>
          <p:spPr>
            <a:xfrm>
              <a:off x="13115" y="3145"/>
              <a:ext cx="823" cy="12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rgbClr val="2471A9">
                <a:alpha val="100000"/>
              </a:srgbClr>
            </a:solidFill>
            <a:ln w="9525">
              <a:noFill/>
            </a:ln>
          </p:spPr>
          <p:txBody>
            <a:bodyPr/>
            <a:lstStyle/>
            <a:p>
              <a:endParaRPr lang="zh-CN" altLang="en-US"/>
            </a:p>
          </p:txBody>
        </p:sp>
        <p:sp>
          <p:nvSpPr>
            <p:cNvPr id="12" name="MH_SubTitle_3"/>
            <p:cNvSpPr/>
            <p:nvPr/>
          </p:nvSpPr>
          <p:spPr>
            <a:xfrm>
              <a:off x="11831" y="4630"/>
              <a:ext cx="3393" cy="648"/>
            </a:xfrm>
            <a:prstGeom prst="rect">
              <a:avLst/>
            </a:prstGeom>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da-DK" altLang="zh-CN"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rPr>
                <a:t> </a:t>
              </a:r>
              <a:r>
                <a:rPr lang="zh-CN" altLang="da-DK" noProof="0">
                  <a:ln>
                    <a:noFill/>
                  </a:ln>
                  <a:solidFill>
                    <a:schemeClr val="tx1">
                      <a:lumMod val="75000"/>
                      <a:lumOff val="25000"/>
                    </a:schemeClr>
                  </a:solidFill>
                  <a:uLnTx/>
                  <a:uFillTx/>
                  <a:ea typeface="微软雅黑" pitchFamily="34" charset="-122"/>
                  <a:cs typeface="Arial" pitchFamily="34" charset="0"/>
                  <a:sym typeface="+mn-ea"/>
                </a:rPr>
                <a:t>图层蒙版的</a:t>
              </a:r>
              <a:r>
                <a:rPr lang="zh-CN" altLang="en-US" noProof="0">
                  <a:ln>
                    <a:noFill/>
                  </a:ln>
                  <a:solidFill>
                    <a:schemeClr val="tx1">
                      <a:lumMod val="75000"/>
                      <a:lumOff val="25000"/>
                    </a:schemeClr>
                  </a:solidFill>
                  <a:uLnTx/>
                  <a:uFillTx/>
                  <a:ea typeface="微软雅黑" pitchFamily="34" charset="-122"/>
                  <a:cs typeface="Arial" pitchFamily="34" charset="0"/>
                  <a:sym typeface="+mn-ea"/>
                </a:rPr>
                <a:t>工作原理</a:t>
              </a:r>
              <a:endParaRPr kumimoji="0" lang="zh-CN" altLang="en-US"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endParaRPr>
            </a:p>
            <a:p>
              <a:pPr marL="0" marR="0" lvl="0" indent="0" algn="ctr" defTabSz="914400" rtl="0" eaLnBrk="1" latinLnBrk="0" hangingPunct="1">
                <a:lnSpc>
                  <a:spcPct val="120000"/>
                </a:lnSpc>
                <a:spcBef>
                  <a:spcPts val="0"/>
                </a:spcBef>
                <a:spcAft>
                  <a:spcPts val="0"/>
                </a:spcAft>
                <a:buClrTx/>
                <a:buSzTx/>
                <a:buFontTx/>
                <a:buNone/>
                <a:defRPr/>
              </a:pPr>
              <a:endParaRPr kumimoji="0" lang="zh-CN" altLang="da-DK"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endParaRPr>
            </a:p>
          </p:txBody>
        </p:sp>
      </p:grpSp>
      <p:sp>
        <p:nvSpPr>
          <p:cNvPr id="15" name="MH_SubTitle_6"/>
          <p:cNvSpPr/>
          <p:nvPr/>
        </p:nvSpPr>
        <p:spPr>
          <a:xfrm>
            <a:off x="2549525" y="4961255"/>
            <a:ext cx="2155825" cy="1096645"/>
          </a:xfrm>
          <a:prstGeom prst="rect">
            <a:avLst/>
          </a:prstGeom>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endParaRPr>
          </a:p>
        </p:txBody>
      </p:sp>
      <p:grpSp>
        <p:nvGrpSpPr>
          <p:cNvPr id="8" name="组合 7"/>
          <p:cNvGrpSpPr/>
          <p:nvPr/>
        </p:nvGrpSpPr>
        <p:grpSpPr>
          <a:xfrm>
            <a:off x="5031105" y="3951605"/>
            <a:ext cx="2153920" cy="1366520"/>
            <a:chOff x="7923" y="6223"/>
            <a:chExt cx="3392" cy="2152"/>
          </a:xfrm>
        </p:grpSpPr>
        <p:sp>
          <p:nvSpPr>
            <p:cNvPr id="3083" name="MH_Other_5"/>
            <p:cNvSpPr>
              <a:spLocks noChangeAspect="1" noEditPoints="1"/>
            </p:cNvSpPr>
            <p:nvPr/>
          </p:nvSpPr>
          <p:spPr>
            <a:xfrm>
              <a:off x="9045" y="6223"/>
              <a:ext cx="1150" cy="128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31" h="145">
                  <a:moveTo>
                    <a:pt x="120" y="26"/>
                  </a:moveTo>
                  <a:cubicBezTo>
                    <a:pt x="120" y="26"/>
                    <a:pt x="120" y="26"/>
                    <a:pt x="120" y="26"/>
                  </a:cubicBezTo>
                  <a:cubicBezTo>
                    <a:pt x="120" y="27"/>
                    <a:pt x="119" y="27"/>
                    <a:pt x="120" y="28"/>
                  </a:cubicBezTo>
                  <a:cubicBezTo>
                    <a:pt x="120" y="28"/>
                    <a:pt x="120" y="28"/>
                    <a:pt x="120" y="28"/>
                  </a:cubicBezTo>
                  <a:cubicBezTo>
                    <a:pt x="119" y="29"/>
                    <a:pt x="119" y="29"/>
                    <a:pt x="119" y="29"/>
                  </a:cubicBezTo>
                  <a:cubicBezTo>
                    <a:pt x="120" y="28"/>
                    <a:pt x="120" y="28"/>
                    <a:pt x="120" y="28"/>
                  </a:cubicBezTo>
                  <a:cubicBezTo>
                    <a:pt x="120" y="28"/>
                    <a:pt x="120" y="28"/>
                    <a:pt x="120" y="28"/>
                  </a:cubicBezTo>
                  <a:cubicBezTo>
                    <a:pt x="120" y="27"/>
                    <a:pt x="120" y="27"/>
                    <a:pt x="120" y="26"/>
                  </a:cubicBezTo>
                  <a:close/>
                  <a:moveTo>
                    <a:pt x="81" y="64"/>
                  </a:moveTo>
                  <a:cubicBezTo>
                    <a:pt x="81" y="63"/>
                    <a:pt x="80" y="63"/>
                    <a:pt x="79" y="63"/>
                  </a:cubicBezTo>
                  <a:cubicBezTo>
                    <a:pt x="79" y="64"/>
                    <a:pt x="80" y="64"/>
                    <a:pt x="81" y="64"/>
                  </a:cubicBezTo>
                  <a:close/>
                  <a:moveTo>
                    <a:pt x="99" y="45"/>
                  </a:moveTo>
                  <a:cubicBezTo>
                    <a:pt x="99" y="44"/>
                    <a:pt x="100" y="43"/>
                    <a:pt x="100" y="42"/>
                  </a:cubicBezTo>
                  <a:cubicBezTo>
                    <a:pt x="100" y="42"/>
                    <a:pt x="100" y="40"/>
                    <a:pt x="100" y="42"/>
                  </a:cubicBezTo>
                  <a:cubicBezTo>
                    <a:pt x="99" y="43"/>
                    <a:pt x="99" y="44"/>
                    <a:pt x="98" y="45"/>
                  </a:cubicBezTo>
                  <a:cubicBezTo>
                    <a:pt x="98" y="46"/>
                    <a:pt x="99" y="46"/>
                    <a:pt x="99" y="45"/>
                  </a:cubicBezTo>
                  <a:close/>
                  <a:moveTo>
                    <a:pt x="102" y="20"/>
                  </a:moveTo>
                  <a:cubicBezTo>
                    <a:pt x="101" y="21"/>
                    <a:pt x="101" y="23"/>
                    <a:pt x="101" y="24"/>
                  </a:cubicBezTo>
                  <a:cubicBezTo>
                    <a:pt x="101" y="24"/>
                    <a:pt x="101" y="24"/>
                    <a:pt x="101" y="25"/>
                  </a:cubicBezTo>
                  <a:cubicBezTo>
                    <a:pt x="101" y="25"/>
                    <a:pt x="100" y="25"/>
                    <a:pt x="101" y="26"/>
                  </a:cubicBezTo>
                  <a:cubicBezTo>
                    <a:pt x="101" y="26"/>
                    <a:pt x="101" y="26"/>
                    <a:pt x="101" y="26"/>
                  </a:cubicBezTo>
                  <a:cubicBezTo>
                    <a:pt x="101" y="27"/>
                    <a:pt x="101" y="27"/>
                    <a:pt x="101" y="27"/>
                  </a:cubicBezTo>
                  <a:cubicBezTo>
                    <a:pt x="100" y="28"/>
                    <a:pt x="100" y="28"/>
                    <a:pt x="100" y="28"/>
                  </a:cubicBezTo>
                  <a:cubicBezTo>
                    <a:pt x="101" y="27"/>
                    <a:pt x="101" y="27"/>
                    <a:pt x="101" y="27"/>
                  </a:cubicBezTo>
                  <a:cubicBezTo>
                    <a:pt x="101" y="26"/>
                    <a:pt x="101" y="26"/>
                    <a:pt x="101" y="26"/>
                  </a:cubicBezTo>
                  <a:cubicBezTo>
                    <a:pt x="101" y="26"/>
                    <a:pt x="101" y="26"/>
                    <a:pt x="101" y="26"/>
                  </a:cubicBezTo>
                  <a:cubicBezTo>
                    <a:pt x="101" y="25"/>
                    <a:pt x="101" y="25"/>
                    <a:pt x="101" y="25"/>
                  </a:cubicBezTo>
                  <a:cubicBezTo>
                    <a:pt x="102" y="23"/>
                    <a:pt x="102" y="22"/>
                    <a:pt x="102" y="20"/>
                  </a:cubicBezTo>
                  <a:cubicBezTo>
                    <a:pt x="102" y="20"/>
                    <a:pt x="102" y="20"/>
                    <a:pt x="102" y="20"/>
                  </a:cubicBezTo>
                  <a:close/>
                  <a:moveTo>
                    <a:pt x="92" y="110"/>
                  </a:moveTo>
                  <a:cubicBezTo>
                    <a:pt x="93" y="109"/>
                    <a:pt x="93" y="107"/>
                    <a:pt x="94" y="106"/>
                  </a:cubicBezTo>
                  <a:cubicBezTo>
                    <a:pt x="94" y="106"/>
                    <a:pt x="94" y="105"/>
                    <a:pt x="94" y="106"/>
                  </a:cubicBezTo>
                  <a:cubicBezTo>
                    <a:pt x="92" y="108"/>
                    <a:pt x="90" y="110"/>
                    <a:pt x="89" y="113"/>
                  </a:cubicBezTo>
                  <a:cubicBezTo>
                    <a:pt x="91" y="112"/>
                    <a:pt x="91" y="111"/>
                    <a:pt x="92" y="110"/>
                  </a:cubicBezTo>
                  <a:close/>
                  <a:moveTo>
                    <a:pt x="86" y="117"/>
                  </a:moveTo>
                  <a:cubicBezTo>
                    <a:pt x="86" y="117"/>
                    <a:pt x="86" y="117"/>
                    <a:pt x="86" y="117"/>
                  </a:cubicBezTo>
                  <a:cubicBezTo>
                    <a:pt x="82" y="119"/>
                    <a:pt x="79" y="122"/>
                    <a:pt x="76" y="124"/>
                  </a:cubicBezTo>
                  <a:cubicBezTo>
                    <a:pt x="77" y="124"/>
                    <a:pt x="77" y="124"/>
                    <a:pt x="78" y="124"/>
                  </a:cubicBezTo>
                  <a:cubicBezTo>
                    <a:pt x="81" y="122"/>
                    <a:pt x="83" y="120"/>
                    <a:pt x="86" y="117"/>
                  </a:cubicBezTo>
                  <a:close/>
                  <a:moveTo>
                    <a:pt x="125" y="25"/>
                  </a:moveTo>
                  <a:cubicBezTo>
                    <a:pt x="128" y="19"/>
                    <a:pt x="128" y="19"/>
                    <a:pt x="128" y="19"/>
                  </a:cubicBezTo>
                  <a:cubicBezTo>
                    <a:pt x="127" y="18"/>
                    <a:pt x="126" y="19"/>
                    <a:pt x="126" y="20"/>
                  </a:cubicBezTo>
                  <a:cubicBezTo>
                    <a:pt x="126" y="22"/>
                    <a:pt x="125" y="23"/>
                    <a:pt x="125" y="25"/>
                  </a:cubicBezTo>
                  <a:close/>
                  <a:moveTo>
                    <a:pt x="25" y="57"/>
                  </a:moveTo>
                  <a:cubicBezTo>
                    <a:pt x="24" y="56"/>
                    <a:pt x="24" y="55"/>
                    <a:pt x="23" y="54"/>
                  </a:cubicBezTo>
                  <a:cubicBezTo>
                    <a:pt x="22" y="55"/>
                    <a:pt x="23" y="57"/>
                    <a:pt x="22" y="58"/>
                  </a:cubicBezTo>
                  <a:cubicBezTo>
                    <a:pt x="23" y="58"/>
                    <a:pt x="24" y="58"/>
                    <a:pt x="25" y="58"/>
                  </a:cubicBezTo>
                  <a:cubicBezTo>
                    <a:pt x="25" y="58"/>
                    <a:pt x="25" y="57"/>
                    <a:pt x="25" y="57"/>
                  </a:cubicBezTo>
                  <a:close/>
                  <a:moveTo>
                    <a:pt x="80" y="58"/>
                  </a:moveTo>
                  <a:cubicBezTo>
                    <a:pt x="80" y="56"/>
                    <a:pt x="81" y="53"/>
                    <a:pt x="79" y="51"/>
                  </a:cubicBezTo>
                  <a:cubicBezTo>
                    <a:pt x="79" y="53"/>
                    <a:pt x="79" y="55"/>
                    <a:pt x="79" y="56"/>
                  </a:cubicBezTo>
                  <a:cubicBezTo>
                    <a:pt x="79" y="57"/>
                    <a:pt x="80" y="58"/>
                    <a:pt x="80" y="58"/>
                  </a:cubicBezTo>
                  <a:close/>
                  <a:moveTo>
                    <a:pt x="117" y="32"/>
                  </a:moveTo>
                  <a:cubicBezTo>
                    <a:pt x="117" y="32"/>
                    <a:pt x="117" y="32"/>
                    <a:pt x="117" y="32"/>
                  </a:cubicBezTo>
                  <a:cubicBezTo>
                    <a:pt x="116" y="33"/>
                    <a:pt x="116" y="33"/>
                    <a:pt x="116" y="33"/>
                  </a:cubicBezTo>
                  <a:cubicBezTo>
                    <a:pt x="116" y="37"/>
                    <a:pt x="116" y="37"/>
                    <a:pt x="116" y="37"/>
                  </a:cubicBezTo>
                  <a:cubicBezTo>
                    <a:pt x="115" y="38"/>
                    <a:pt x="115" y="40"/>
                    <a:pt x="115" y="41"/>
                  </a:cubicBezTo>
                  <a:cubicBezTo>
                    <a:pt x="115" y="42"/>
                    <a:pt x="115" y="42"/>
                    <a:pt x="115" y="42"/>
                  </a:cubicBezTo>
                  <a:cubicBezTo>
                    <a:pt x="114" y="44"/>
                    <a:pt x="115" y="46"/>
                    <a:pt x="115" y="47"/>
                  </a:cubicBezTo>
                  <a:cubicBezTo>
                    <a:pt x="115" y="48"/>
                    <a:pt x="114" y="49"/>
                    <a:pt x="115" y="49"/>
                  </a:cubicBezTo>
                  <a:cubicBezTo>
                    <a:pt x="115" y="48"/>
                    <a:pt x="115" y="48"/>
                    <a:pt x="115" y="47"/>
                  </a:cubicBezTo>
                  <a:cubicBezTo>
                    <a:pt x="116" y="46"/>
                    <a:pt x="115" y="44"/>
                    <a:pt x="115" y="42"/>
                  </a:cubicBezTo>
                  <a:cubicBezTo>
                    <a:pt x="116" y="41"/>
                    <a:pt x="116" y="39"/>
                    <a:pt x="116" y="38"/>
                  </a:cubicBezTo>
                  <a:cubicBezTo>
                    <a:pt x="116" y="38"/>
                    <a:pt x="116" y="37"/>
                    <a:pt x="116" y="37"/>
                  </a:cubicBezTo>
                  <a:cubicBezTo>
                    <a:pt x="116" y="36"/>
                    <a:pt x="117" y="35"/>
                    <a:pt x="117" y="34"/>
                  </a:cubicBezTo>
                  <a:cubicBezTo>
                    <a:pt x="117" y="33"/>
                    <a:pt x="117" y="33"/>
                    <a:pt x="116" y="33"/>
                  </a:cubicBezTo>
                  <a:cubicBezTo>
                    <a:pt x="117" y="32"/>
                    <a:pt x="117" y="32"/>
                    <a:pt x="117" y="32"/>
                  </a:cubicBezTo>
                  <a:close/>
                  <a:moveTo>
                    <a:pt x="121" y="31"/>
                  </a:moveTo>
                  <a:cubicBezTo>
                    <a:pt x="122" y="27"/>
                    <a:pt x="124" y="22"/>
                    <a:pt x="124" y="18"/>
                  </a:cubicBezTo>
                  <a:cubicBezTo>
                    <a:pt x="122" y="18"/>
                    <a:pt x="123" y="20"/>
                    <a:pt x="123" y="21"/>
                  </a:cubicBezTo>
                  <a:lnTo>
                    <a:pt x="121" y="31"/>
                  </a:lnTo>
                  <a:close/>
                  <a:moveTo>
                    <a:pt x="123" y="13"/>
                  </a:moveTo>
                  <a:cubicBezTo>
                    <a:pt x="123" y="13"/>
                    <a:pt x="123" y="15"/>
                    <a:pt x="123" y="16"/>
                  </a:cubicBezTo>
                  <a:cubicBezTo>
                    <a:pt x="123" y="16"/>
                    <a:pt x="125" y="16"/>
                    <a:pt x="125" y="16"/>
                  </a:cubicBezTo>
                  <a:cubicBezTo>
                    <a:pt x="125" y="13"/>
                    <a:pt x="126" y="11"/>
                    <a:pt x="126" y="8"/>
                  </a:cubicBezTo>
                  <a:cubicBezTo>
                    <a:pt x="124" y="9"/>
                    <a:pt x="124" y="11"/>
                    <a:pt x="123" y="13"/>
                  </a:cubicBezTo>
                  <a:close/>
                  <a:moveTo>
                    <a:pt x="78" y="18"/>
                  </a:moveTo>
                  <a:cubicBezTo>
                    <a:pt x="78" y="19"/>
                    <a:pt x="78" y="19"/>
                    <a:pt x="78" y="19"/>
                  </a:cubicBezTo>
                  <a:cubicBezTo>
                    <a:pt x="95" y="19"/>
                    <a:pt x="95" y="19"/>
                    <a:pt x="95" y="19"/>
                  </a:cubicBezTo>
                  <a:cubicBezTo>
                    <a:pt x="96" y="19"/>
                    <a:pt x="96" y="18"/>
                    <a:pt x="96" y="18"/>
                  </a:cubicBezTo>
                  <a:cubicBezTo>
                    <a:pt x="90" y="18"/>
                    <a:pt x="84" y="18"/>
                    <a:pt x="78" y="18"/>
                  </a:cubicBezTo>
                  <a:close/>
                  <a:moveTo>
                    <a:pt x="35" y="45"/>
                  </a:moveTo>
                  <a:cubicBezTo>
                    <a:pt x="36" y="38"/>
                    <a:pt x="36" y="32"/>
                    <a:pt x="36" y="25"/>
                  </a:cubicBezTo>
                  <a:cubicBezTo>
                    <a:pt x="36" y="25"/>
                    <a:pt x="35" y="25"/>
                    <a:pt x="35" y="25"/>
                  </a:cubicBezTo>
                  <a:cubicBezTo>
                    <a:pt x="34" y="32"/>
                    <a:pt x="35" y="38"/>
                    <a:pt x="35" y="44"/>
                  </a:cubicBezTo>
                  <a:cubicBezTo>
                    <a:pt x="35" y="44"/>
                    <a:pt x="35" y="44"/>
                    <a:pt x="35" y="45"/>
                  </a:cubicBezTo>
                  <a:close/>
                  <a:moveTo>
                    <a:pt x="48" y="11"/>
                  </a:moveTo>
                  <a:cubicBezTo>
                    <a:pt x="47" y="11"/>
                    <a:pt x="47" y="11"/>
                    <a:pt x="47" y="11"/>
                  </a:cubicBezTo>
                  <a:cubicBezTo>
                    <a:pt x="41" y="12"/>
                    <a:pt x="35" y="12"/>
                    <a:pt x="29" y="13"/>
                  </a:cubicBezTo>
                  <a:cubicBezTo>
                    <a:pt x="29" y="13"/>
                    <a:pt x="29" y="13"/>
                    <a:pt x="30" y="14"/>
                  </a:cubicBezTo>
                  <a:cubicBezTo>
                    <a:pt x="35" y="15"/>
                    <a:pt x="41" y="13"/>
                    <a:pt x="47" y="12"/>
                  </a:cubicBezTo>
                  <a:cubicBezTo>
                    <a:pt x="47" y="12"/>
                    <a:pt x="47" y="11"/>
                    <a:pt x="47" y="11"/>
                  </a:cubicBezTo>
                  <a:lnTo>
                    <a:pt x="48" y="11"/>
                  </a:lnTo>
                  <a:close/>
                  <a:moveTo>
                    <a:pt x="78" y="18"/>
                  </a:moveTo>
                  <a:cubicBezTo>
                    <a:pt x="77" y="18"/>
                    <a:pt x="77" y="18"/>
                    <a:pt x="77" y="18"/>
                  </a:cubicBezTo>
                  <a:cubicBezTo>
                    <a:pt x="73" y="19"/>
                    <a:pt x="70" y="17"/>
                    <a:pt x="65" y="18"/>
                  </a:cubicBezTo>
                  <a:cubicBezTo>
                    <a:pt x="50" y="21"/>
                    <a:pt x="50" y="21"/>
                    <a:pt x="50" y="21"/>
                  </a:cubicBezTo>
                  <a:cubicBezTo>
                    <a:pt x="48" y="21"/>
                    <a:pt x="51" y="21"/>
                    <a:pt x="51" y="21"/>
                  </a:cubicBezTo>
                  <a:cubicBezTo>
                    <a:pt x="60" y="21"/>
                    <a:pt x="68" y="19"/>
                    <a:pt x="76" y="19"/>
                  </a:cubicBezTo>
                  <a:cubicBezTo>
                    <a:pt x="77" y="19"/>
                    <a:pt x="77" y="18"/>
                    <a:pt x="77" y="18"/>
                  </a:cubicBezTo>
                  <a:lnTo>
                    <a:pt x="78" y="18"/>
                  </a:lnTo>
                  <a:close/>
                  <a:moveTo>
                    <a:pt x="97" y="26"/>
                  </a:moveTo>
                  <a:cubicBezTo>
                    <a:pt x="96" y="26"/>
                    <a:pt x="96" y="26"/>
                    <a:pt x="96" y="26"/>
                  </a:cubicBezTo>
                  <a:cubicBezTo>
                    <a:pt x="96" y="31"/>
                    <a:pt x="96" y="36"/>
                    <a:pt x="96" y="41"/>
                  </a:cubicBezTo>
                  <a:cubicBezTo>
                    <a:pt x="97" y="40"/>
                    <a:pt x="97" y="38"/>
                    <a:pt x="97" y="36"/>
                  </a:cubicBezTo>
                  <a:cubicBezTo>
                    <a:pt x="98" y="30"/>
                    <a:pt x="99" y="24"/>
                    <a:pt x="101" y="17"/>
                  </a:cubicBezTo>
                  <a:cubicBezTo>
                    <a:pt x="100" y="17"/>
                    <a:pt x="98" y="18"/>
                    <a:pt x="98" y="19"/>
                  </a:cubicBezTo>
                  <a:cubicBezTo>
                    <a:pt x="98" y="20"/>
                    <a:pt x="98" y="21"/>
                    <a:pt x="98" y="21"/>
                  </a:cubicBezTo>
                  <a:cubicBezTo>
                    <a:pt x="98" y="22"/>
                    <a:pt x="99" y="23"/>
                    <a:pt x="98" y="23"/>
                  </a:cubicBezTo>
                  <a:cubicBezTo>
                    <a:pt x="98" y="24"/>
                    <a:pt x="99" y="25"/>
                    <a:pt x="98" y="26"/>
                  </a:cubicBezTo>
                  <a:cubicBezTo>
                    <a:pt x="97" y="26"/>
                    <a:pt x="97" y="26"/>
                    <a:pt x="97" y="26"/>
                  </a:cubicBezTo>
                  <a:close/>
                  <a:moveTo>
                    <a:pt x="109" y="62"/>
                  </a:moveTo>
                  <a:cubicBezTo>
                    <a:pt x="108" y="62"/>
                    <a:pt x="108" y="62"/>
                    <a:pt x="108" y="62"/>
                  </a:cubicBezTo>
                  <a:cubicBezTo>
                    <a:pt x="109" y="62"/>
                    <a:pt x="109" y="63"/>
                    <a:pt x="109" y="64"/>
                  </a:cubicBezTo>
                  <a:cubicBezTo>
                    <a:pt x="111" y="62"/>
                    <a:pt x="112" y="59"/>
                    <a:pt x="114" y="58"/>
                  </a:cubicBezTo>
                  <a:cubicBezTo>
                    <a:pt x="114" y="57"/>
                    <a:pt x="114" y="56"/>
                    <a:pt x="115" y="54"/>
                  </a:cubicBezTo>
                  <a:cubicBezTo>
                    <a:pt x="115" y="53"/>
                    <a:pt x="113" y="54"/>
                    <a:pt x="113" y="54"/>
                  </a:cubicBezTo>
                  <a:cubicBezTo>
                    <a:pt x="113" y="55"/>
                    <a:pt x="113" y="57"/>
                    <a:pt x="112" y="57"/>
                  </a:cubicBezTo>
                  <a:cubicBezTo>
                    <a:pt x="111" y="58"/>
                    <a:pt x="111" y="55"/>
                    <a:pt x="110" y="54"/>
                  </a:cubicBezTo>
                  <a:cubicBezTo>
                    <a:pt x="110" y="53"/>
                    <a:pt x="108" y="53"/>
                    <a:pt x="108" y="54"/>
                  </a:cubicBezTo>
                  <a:cubicBezTo>
                    <a:pt x="108" y="55"/>
                    <a:pt x="107" y="57"/>
                    <a:pt x="108" y="58"/>
                  </a:cubicBezTo>
                  <a:cubicBezTo>
                    <a:pt x="108" y="59"/>
                    <a:pt x="109" y="59"/>
                    <a:pt x="108" y="60"/>
                  </a:cubicBezTo>
                  <a:cubicBezTo>
                    <a:pt x="107" y="61"/>
                    <a:pt x="108" y="61"/>
                    <a:pt x="109" y="62"/>
                  </a:cubicBezTo>
                  <a:close/>
                  <a:moveTo>
                    <a:pt x="91" y="39"/>
                  </a:moveTo>
                  <a:cubicBezTo>
                    <a:pt x="93" y="33"/>
                    <a:pt x="94" y="28"/>
                    <a:pt x="95" y="22"/>
                  </a:cubicBezTo>
                  <a:cubicBezTo>
                    <a:pt x="94" y="22"/>
                    <a:pt x="92" y="21"/>
                    <a:pt x="91" y="21"/>
                  </a:cubicBezTo>
                  <a:cubicBezTo>
                    <a:pt x="91" y="27"/>
                    <a:pt x="91" y="33"/>
                    <a:pt x="90" y="38"/>
                  </a:cubicBezTo>
                  <a:cubicBezTo>
                    <a:pt x="90" y="38"/>
                    <a:pt x="91" y="39"/>
                    <a:pt x="91" y="39"/>
                  </a:cubicBezTo>
                  <a:close/>
                  <a:moveTo>
                    <a:pt x="33" y="138"/>
                  </a:moveTo>
                  <a:cubicBezTo>
                    <a:pt x="33" y="138"/>
                    <a:pt x="33" y="138"/>
                    <a:pt x="33" y="138"/>
                  </a:cubicBezTo>
                  <a:cubicBezTo>
                    <a:pt x="32" y="138"/>
                    <a:pt x="32" y="138"/>
                    <a:pt x="32" y="138"/>
                  </a:cubicBezTo>
                  <a:cubicBezTo>
                    <a:pt x="31" y="139"/>
                    <a:pt x="31" y="139"/>
                    <a:pt x="31" y="139"/>
                  </a:cubicBezTo>
                  <a:cubicBezTo>
                    <a:pt x="31" y="138"/>
                    <a:pt x="31" y="138"/>
                    <a:pt x="31" y="138"/>
                  </a:cubicBezTo>
                  <a:cubicBezTo>
                    <a:pt x="25" y="138"/>
                    <a:pt x="18" y="138"/>
                    <a:pt x="13" y="134"/>
                  </a:cubicBezTo>
                  <a:cubicBezTo>
                    <a:pt x="13" y="135"/>
                    <a:pt x="12" y="137"/>
                    <a:pt x="12" y="139"/>
                  </a:cubicBezTo>
                  <a:cubicBezTo>
                    <a:pt x="14" y="142"/>
                    <a:pt x="18" y="141"/>
                    <a:pt x="20" y="140"/>
                  </a:cubicBezTo>
                  <a:cubicBezTo>
                    <a:pt x="24" y="140"/>
                    <a:pt x="27" y="139"/>
                    <a:pt x="30" y="139"/>
                  </a:cubicBezTo>
                  <a:cubicBezTo>
                    <a:pt x="30" y="139"/>
                    <a:pt x="31" y="139"/>
                    <a:pt x="31" y="138"/>
                  </a:cubicBezTo>
                  <a:cubicBezTo>
                    <a:pt x="31" y="139"/>
                    <a:pt x="31" y="139"/>
                    <a:pt x="31" y="139"/>
                  </a:cubicBezTo>
                  <a:cubicBezTo>
                    <a:pt x="32" y="138"/>
                    <a:pt x="32" y="138"/>
                    <a:pt x="32" y="138"/>
                  </a:cubicBezTo>
                  <a:cubicBezTo>
                    <a:pt x="33" y="138"/>
                    <a:pt x="33" y="138"/>
                    <a:pt x="33" y="138"/>
                  </a:cubicBezTo>
                  <a:close/>
                  <a:moveTo>
                    <a:pt x="47" y="132"/>
                  </a:moveTo>
                  <a:cubicBezTo>
                    <a:pt x="42" y="131"/>
                    <a:pt x="37" y="131"/>
                    <a:pt x="32" y="130"/>
                  </a:cubicBezTo>
                  <a:cubicBezTo>
                    <a:pt x="30" y="129"/>
                    <a:pt x="28" y="128"/>
                    <a:pt x="27" y="128"/>
                  </a:cubicBezTo>
                  <a:cubicBezTo>
                    <a:pt x="27" y="129"/>
                    <a:pt x="27" y="131"/>
                    <a:pt x="27" y="132"/>
                  </a:cubicBezTo>
                  <a:cubicBezTo>
                    <a:pt x="26" y="133"/>
                    <a:pt x="23" y="132"/>
                    <a:pt x="22" y="131"/>
                  </a:cubicBezTo>
                  <a:cubicBezTo>
                    <a:pt x="21" y="129"/>
                    <a:pt x="21" y="127"/>
                    <a:pt x="21" y="124"/>
                  </a:cubicBezTo>
                  <a:cubicBezTo>
                    <a:pt x="21" y="124"/>
                    <a:pt x="21" y="123"/>
                    <a:pt x="21" y="123"/>
                  </a:cubicBezTo>
                  <a:cubicBezTo>
                    <a:pt x="21" y="123"/>
                    <a:pt x="21" y="123"/>
                    <a:pt x="21" y="123"/>
                  </a:cubicBezTo>
                  <a:cubicBezTo>
                    <a:pt x="21" y="123"/>
                    <a:pt x="21" y="123"/>
                    <a:pt x="21" y="123"/>
                  </a:cubicBezTo>
                  <a:cubicBezTo>
                    <a:pt x="19" y="126"/>
                    <a:pt x="19" y="128"/>
                    <a:pt x="19" y="131"/>
                  </a:cubicBezTo>
                  <a:cubicBezTo>
                    <a:pt x="20" y="132"/>
                    <a:pt x="21" y="132"/>
                    <a:pt x="23" y="133"/>
                  </a:cubicBezTo>
                  <a:cubicBezTo>
                    <a:pt x="27" y="133"/>
                    <a:pt x="32" y="134"/>
                    <a:pt x="37" y="133"/>
                  </a:cubicBezTo>
                  <a:cubicBezTo>
                    <a:pt x="40" y="133"/>
                    <a:pt x="44" y="132"/>
                    <a:pt x="47" y="132"/>
                  </a:cubicBezTo>
                  <a:close/>
                  <a:moveTo>
                    <a:pt x="97" y="119"/>
                  </a:moveTo>
                  <a:cubicBezTo>
                    <a:pt x="97" y="118"/>
                    <a:pt x="98" y="118"/>
                    <a:pt x="98" y="117"/>
                  </a:cubicBezTo>
                  <a:cubicBezTo>
                    <a:pt x="105" y="108"/>
                    <a:pt x="106" y="97"/>
                    <a:pt x="103" y="87"/>
                  </a:cubicBezTo>
                  <a:cubicBezTo>
                    <a:pt x="105" y="95"/>
                    <a:pt x="103" y="103"/>
                    <a:pt x="100" y="110"/>
                  </a:cubicBezTo>
                  <a:cubicBezTo>
                    <a:pt x="97" y="116"/>
                    <a:pt x="91" y="121"/>
                    <a:pt x="85" y="127"/>
                  </a:cubicBezTo>
                  <a:cubicBezTo>
                    <a:pt x="90" y="125"/>
                    <a:pt x="94" y="123"/>
                    <a:pt x="97" y="119"/>
                  </a:cubicBezTo>
                  <a:close/>
                  <a:moveTo>
                    <a:pt x="94" y="35"/>
                  </a:moveTo>
                  <a:cubicBezTo>
                    <a:pt x="93" y="38"/>
                    <a:pt x="92" y="40"/>
                    <a:pt x="91" y="42"/>
                  </a:cubicBezTo>
                  <a:cubicBezTo>
                    <a:pt x="91" y="43"/>
                    <a:pt x="89" y="44"/>
                    <a:pt x="89" y="43"/>
                  </a:cubicBezTo>
                  <a:cubicBezTo>
                    <a:pt x="89" y="36"/>
                    <a:pt x="90" y="30"/>
                    <a:pt x="89" y="24"/>
                  </a:cubicBezTo>
                  <a:cubicBezTo>
                    <a:pt x="88" y="27"/>
                    <a:pt x="86" y="30"/>
                    <a:pt x="84" y="32"/>
                  </a:cubicBezTo>
                  <a:cubicBezTo>
                    <a:pt x="85" y="29"/>
                    <a:pt x="87" y="27"/>
                    <a:pt x="88" y="24"/>
                  </a:cubicBezTo>
                  <a:cubicBezTo>
                    <a:pt x="88" y="23"/>
                    <a:pt x="89" y="21"/>
                    <a:pt x="89" y="21"/>
                  </a:cubicBezTo>
                  <a:cubicBezTo>
                    <a:pt x="86" y="21"/>
                    <a:pt x="84" y="21"/>
                    <a:pt x="82" y="21"/>
                  </a:cubicBezTo>
                  <a:cubicBezTo>
                    <a:pt x="67" y="21"/>
                    <a:pt x="52" y="24"/>
                    <a:pt x="38" y="25"/>
                  </a:cubicBezTo>
                  <a:cubicBezTo>
                    <a:pt x="38" y="34"/>
                    <a:pt x="38" y="44"/>
                    <a:pt x="36" y="53"/>
                  </a:cubicBezTo>
                  <a:cubicBezTo>
                    <a:pt x="36" y="55"/>
                    <a:pt x="35" y="57"/>
                    <a:pt x="37" y="58"/>
                  </a:cubicBezTo>
                  <a:cubicBezTo>
                    <a:pt x="41" y="59"/>
                    <a:pt x="45" y="59"/>
                    <a:pt x="49" y="59"/>
                  </a:cubicBezTo>
                  <a:cubicBezTo>
                    <a:pt x="53" y="61"/>
                    <a:pt x="57" y="63"/>
                    <a:pt x="60" y="66"/>
                  </a:cubicBezTo>
                  <a:cubicBezTo>
                    <a:pt x="65" y="75"/>
                    <a:pt x="63" y="83"/>
                    <a:pt x="58" y="91"/>
                  </a:cubicBezTo>
                  <a:cubicBezTo>
                    <a:pt x="54" y="95"/>
                    <a:pt x="54" y="95"/>
                    <a:pt x="54" y="95"/>
                  </a:cubicBezTo>
                  <a:cubicBezTo>
                    <a:pt x="53" y="95"/>
                    <a:pt x="52" y="95"/>
                    <a:pt x="50" y="96"/>
                  </a:cubicBezTo>
                  <a:cubicBezTo>
                    <a:pt x="44" y="98"/>
                    <a:pt x="38" y="100"/>
                    <a:pt x="32" y="97"/>
                  </a:cubicBezTo>
                  <a:cubicBezTo>
                    <a:pt x="31" y="105"/>
                    <a:pt x="29" y="113"/>
                    <a:pt x="28" y="121"/>
                  </a:cubicBezTo>
                  <a:cubicBezTo>
                    <a:pt x="28" y="122"/>
                    <a:pt x="29" y="121"/>
                    <a:pt x="30" y="122"/>
                  </a:cubicBezTo>
                  <a:cubicBezTo>
                    <a:pt x="39" y="125"/>
                    <a:pt x="49" y="125"/>
                    <a:pt x="59" y="121"/>
                  </a:cubicBezTo>
                  <a:cubicBezTo>
                    <a:pt x="78" y="116"/>
                    <a:pt x="89" y="95"/>
                    <a:pt x="90" y="81"/>
                  </a:cubicBezTo>
                  <a:cubicBezTo>
                    <a:pt x="89" y="80"/>
                    <a:pt x="91" y="77"/>
                    <a:pt x="89" y="75"/>
                  </a:cubicBezTo>
                  <a:cubicBezTo>
                    <a:pt x="83" y="71"/>
                    <a:pt x="78" y="69"/>
                    <a:pt x="74" y="67"/>
                  </a:cubicBezTo>
                  <a:cubicBezTo>
                    <a:pt x="72" y="66"/>
                    <a:pt x="71" y="64"/>
                    <a:pt x="72" y="62"/>
                  </a:cubicBezTo>
                  <a:cubicBezTo>
                    <a:pt x="72" y="58"/>
                    <a:pt x="72" y="53"/>
                    <a:pt x="72" y="49"/>
                  </a:cubicBezTo>
                  <a:cubicBezTo>
                    <a:pt x="72" y="48"/>
                    <a:pt x="72" y="45"/>
                    <a:pt x="74" y="44"/>
                  </a:cubicBezTo>
                  <a:cubicBezTo>
                    <a:pt x="81" y="46"/>
                    <a:pt x="87" y="45"/>
                    <a:pt x="94" y="45"/>
                  </a:cubicBezTo>
                  <a:lnTo>
                    <a:pt x="94" y="35"/>
                  </a:lnTo>
                  <a:close/>
                  <a:moveTo>
                    <a:pt x="26" y="8"/>
                  </a:moveTo>
                  <a:cubicBezTo>
                    <a:pt x="26" y="7"/>
                    <a:pt x="27" y="7"/>
                    <a:pt x="27" y="7"/>
                  </a:cubicBezTo>
                  <a:cubicBezTo>
                    <a:pt x="28" y="6"/>
                    <a:pt x="29" y="6"/>
                    <a:pt x="29" y="7"/>
                  </a:cubicBezTo>
                  <a:cubicBezTo>
                    <a:pt x="29" y="8"/>
                    <a:pt x="29" y="10"/>
                    <a:pt x="30" y="11"/>
                  </a:cubicBezTo>
                  <a:cubicBezTo>
                    <a:pt x="42" y="9"/>
                    <a:pt x="55" y="8"/>
                    <a:pt x="68" y="7"/>
                  </a:cubicBezTo>
                  <a:cubicBezTo>
                    <a:pt x="69" y="7"/>
                    <a:pt x="69" y="9"/>
                    <a:pt x="68" y="9"/>
                  </a:cubicBezTo>
                  <a:cubicBezTo>
                    <a:pt x="63" y="10"/>
                    <a:pt x="57" y="11"/>
                    <a:pt x="52" y="13"/>
                  </a:cubicBezTo>
                  <a:cubicBezTo>
                    <a:pt x="50" y="13"/>
                    <a:pt x="52" y="13"/>
                    <a:pt x="52" y="13"/>
                  </a:cubicBezTo>
                  <a:cubicBezTo>
                    <a:pt x="58" y="13"/>
                    <a:pt x="64" y="12"/>
                    <a:pt x="70" y="11"/>
                  </a:cubicBezTo>
                  <a:cubicBezTo>
                    <a:pt x="70" y="11"/>
                    <a:pt x="72" y="11"/>
                    <a:pt x="71" y="10"/>
                  </a:cubicBezTo>
                  <a:cubicBezTo>
                    <a:pt x="71" y="9"/>
                    <a:pt x="72" y="8"/>
                    <a:pt x="74" y="8"/>
                  </a:cubicBezTo>
                  <a:cubicBezTo>
                    <a:pt x="80" y="7"/>
                    <a:pt x="86" y="8"/>
                    <a:pt x="92" y="8"/>
                  </a:cubicBezTo>
                  <a:cubicBezTo>
                    <a:pt x="96" y="9"/>
                    <a:pt x="100" y="9"/>
                    <a:pt x="104" y="9"/>
                  </a:cubicBezTo>
                  <a:cubicBezTo>
                    <a:pt x="104" y="9"/>
                    <a:pt x="105" y="8"/>
                    <a:pt x="105" y="8"/>
                  </a:cubicBezTo>
                  <a:cubicBezTo>
                    <a:pt x="108" y="10"/>
                    <a:pt x="110" y="10"/>
                    <a:pt x="113" y="10"/>
                  </a:cubicBezTo>
                  <a:cubicBezTo>
                    <a:pt x="113" y="12"/>
                    <a:pt x="114" y="10"/>
                    <a:pt x="114" y="10"/>
                  </a:cubicBezTo>
                  <a:cubicBezTo>
                    <a:pt x="114" y="7"/>
                    <a:pt x="115" y="5"/>
                    <a:pt x="115" y="2"/>
                  </a:cubicBezTo>
                  <a:cubicBezTo>
                    <a:pt x="116" y="2"/>
                    <a:pt x="117" y="2"/>
                    <a:pt x="117" y="2"/>
                  </a:cubicBezTo>
                  <a:cubicBezTo>
                    <a:pt x="118" y="4"/>
                    <a:pt x="118" y="6"/>
                    <a:pt x="118" y="8"/>
                  </a:cubicBezTo>
                  <a:cubicBezTo>
                    <a:pt x="118" y="7"/>
                    <a:pt x="119" y="5"/>
                    <a:pt x="120" y="5"/>
                  </a:cubicBezTo>
                  <a:cubicBezTo>
                    <a:pt x="121" y="4"/>
                    <a:pt x="121" y="6"/>
                    <a:pt x="121" y="5"/>
                  </a:cubicBezTo>
                  <a:cubicBezTo>
                    <a:pt x="122" y="4"/>
                    <a:pt x="123" y="1"/>
                    <a:pt x="125" y="0"/>
                  </a:cubicBezTo>
                  <a:cubicBezTo>
                    <a:pt x="124" y="3"/>
                    <a:pt x="123" y="5"/>
                    <a:pt x="123" y="8"/>
                  </a:cubicBezTo>
                  <a:cubicBezTo>
                    <a:pt x="124" y="7"/>
                    <a:pt x="124" y="5"/>
                    <a:pt x="126" y="4"/>
                  </a:cubicBezTo>
                  <a:cubicBezTo>
                    <a:pt x="126" y="4"/>
                    <a:pt x="127" y="4"/>
                    <a:pt x="127" y="5"/>
                  </a:cubicBezTo>
                  <a:cubicBezTo>
                    <a:pt x="128" y="8"/>
                    <a:pt x="127" y="12"/>
                    <a:pt x="126" y="16"/>
                  </a:cubicBezTo>
                  <a:cubicBezTo>
                    <a:pt x="128" y="17"/>
                    <a:pt x="130" y="16"/>
                    <a:pt x="131" y="17"/>
                  </a:cubicBezTo>
                  <a:cubicBezTo>
                    <a:pt x="126" y="29"/>
                    <a:pt x="122" y="41"/>
                    <a:pt x="118" y="53"/>
                  </a:cubicBezTo>
                  <a:cubicBezTo>
                    <a:pt x="117" y="53"/>
                    <a:pt x="118" y="54"/>
                    <a:pt x="118" y="55"/>
                  </a:cubicBezTo>
                  <a:cubicBezTo>
                    <a:pt x="117" y="55"/>
                    <a:pt x="116" y="55"/>
                    <a:pt x="116" y="56"/>
                  </a:cubicBezTo>
                  <a:cubicBezTo>
                    <a:pt x="116" y="57"/>
                    <a:pt x="116" y="59"/>
                    <a:pt x="115" y="59"/>
                  </a:cubicBezTo>
                  <a:cubicBezTo>
                    <a:pt x="115" y="60"/>
                    <a:pt x="114" y="59"/>
                    <a:pt x="114" y="59"/>
                  </a:cubicBezTo>
                  <a:cubicBezTo>
                    <a:pt x="112" y="61"/>
                    <a:pt x="111" y="64"/>
                    <a:pt x="109" y="66"/>
                  </a:cubicBezTo>
                  <a:cubicBezTo>
                    <a:pt x="109" y="66"/>
                    <a:pt x="107" y="66"/>
                    <a:pt x="107" y="65"/>
                  </a:cubicBezTo>
                  <a:cubicBezTo>
                    <a:pt x="106" y="61"/>
                    <a:pt x="106" y="57"/>
                    <a:pt x="106" y="53"/>
                  </a:cubicBezTo>
                  <a:cubicBezTo>
                    <a:pt x="105" y="53"/>
                    <a:pt x="104" y="52"/>
                    <a:pt x="104" y="53"/>
                  </a:cubicBezTo>
                  <a:cubicBezTo>
                    <a:pt x="104" y="54"/>
                    <a:pt x="104" y="56"/>
                    <a:pt x="103" y="55"/>
                  </a:cubicBezTo>
                  <a:cubicBezTo>
                    <a:pt x="99" y="54"/>
                    <a:pt x="94" y="52"/>
                    <a:pt x="90" y="53"/>
                  </a:cubicBezTo>
                  <a:cubicBezTo>
                    <a:pt x="87" y="53"/>
                    <a:pt x="85" y="51"/>
                    <a:pt x="83" y="52"/>
                  </a:cubicBezTo>
                  <a:cubicBezTo>
                    <a:pt x="83" y="54"/>
                    <a:pt x="83" y="57"/>
                    <a:pt x="84" y="59"/>
                  </a:cubicBezTo>
                  <a:cubicBezTo>
                    <a:pt x="87" y="60"/>
                    <a:pt x="92" y="64"/>
                    <a:pt x="94" y="68"/>
                  </a:cubicBezTo>
                  <a:cubicBezTo>
                    <a:pt x="96" y="74"/>
                    <a:pt x="101" y="79"/>
                    <a:pt x="105" y="84"/>
                  </a:cubicBezTo>
                  <a:cubicBezTo>
                    <a:pt x="110" y="99"/>
                    <a:pt x="108" y="117"/>
                    <a:pt x="90" y="127"/>
                  </a:cubicBezTo>
                  <a:cubicBezTo>
                    <a:pt x="72" y="137"/>
                    <a:pt x="54" y="140"/>
                    <a:pt x="37" y="141"/>
                  </a:cubicBezTo>
                  <a:cubicBezTo>
                    <a:pt x="8" y="145"/>
                    <a:pt x="8" y="145"/>
                    <a:pt x="8" y="145"/>
                  </a:cubicBezTo>
                  <a:cubicBezTo>
                    <a:pt x="8" y="143"/>
                    <a:pt x="7" y="144"/>
                    <a:pt x="7" y="144"/>
                  </a:cubicBezTo>
                  <a:cubicBezTo>
                    <a:pt x="5" y="145"/>
                    <a:pt x="4" y="144"/>
                    <a:pt x="3" y="144"/>
                  </a:cubicBezTo>
                  <a:cubicBezTo>
                    <a:pt x="1" y="144"/>
                    <a:pt x="0" y="142"/>
                    <a:pt x="1" y="140"/>
                  </a:cubicBezTo>
                  <a:cubicBezTo>
                    <a:pt x="2" y="139"/>
                    <a:pt x="3" y="137"/>
                    <a:pt x="5" y="136"/>
                  </a:cubicBezTo>
                  <a:cubicBezTo>
                    <a:pt x="5" y="136"/>
                    <a:pt x="6" y="136"/>
                    <a:pt x="7" y="137"/>
                  </a:cubicBezTo>
                  <a:cubicBezTo>
                    <a:pt x="15" y="122"/>
                    <a:pt x="17" y="108"/>
                    <a:pt x="21" y="93"/>
                  </a:cubicBezTo>
                  <a:cubicBezTo>
                    <a:pt x="22" y="89"/>
                    <a:pt x="22" y="85"/>
                    <a:pt x="19" y="82"/>
                  </a:cubicBezTo>
                  <a:cubicBezTo>
                    <a:pt x="19" y="81"/>
                    <a:pt x="19" y="80"/>
                    <a:pt x="20" y="80"/>
                  </a:cubicBezTo>
                  <a:cubicBezTo>
                    <a:pt x="20" y="79"/>
                    <a:pt x="21" y="80"/>
                    <a:pt x="21" y="80"/>
                  </a:cubicBezTo>
                  <a:cubicBezTo>
                    <a:pt x="22" y="80"/>
                    <a:pt x="22" y="79"/>
                    <a:pt x="23" y="80"/>
                  </a:cubicBezTo>
                  <a:cubicBezTo>
                    <a:pt x="23" y="81"/>
                    <a:pt x="24" y="81"/>
                    <a:pt x="24" y="82"/>
                  </a:cubicBezTo>
                  <a:cubicBezTo>
                    <a:pt x="25" y="81"/>
                    <a:pt x="28" y="82"/>
                    <a:pt x="29" y="82"/>
                  </a:cubicBezTo>
                  <a:cubicBezTo>
                    <a:pt x="34" y="88"/>
                    <a:pt x="41" y="90"/>
                    <a:pt x="47" y="91"/>
                  </a:cubicBezTo>
                  <a:cubicBezTo>
                    <a:pt x="48" y="91"/>
                    <a:pt x="49" y="89"/>
                    <a:pt x="50" y="88"/>
                  </a:cubicBezTo>
                  <a:cubicBezTo>
                    <a:pt x="55" y="82"/>
                    <a:pt x="57" y="74"/>
                    <a:pt x="50" y="67"/>
                  </a:cubicBezTo>
                  <a:cubicBezTo>
                    <a:pt x="45" y="64"/>
                    <a:pt x="40" y="63"/>
                    <a:pt x="34" y="64"/>
                  </a:cubicBezTo>
                  <a:cubicBezTo>
                    <a:pt x="32" y="64"/>
                    <a:pt x="31" y="63"/>
                    <a:pt x="30" y="61"/>
                  </a:cubicBezTo>
                  <a:cubicBezTo>
                    <a:pt x="28" y="61"/>
                    <a:pt x="27" y="61"/>
                    <a:pt x="25" y="61"/>
                  </a:cubicBezTo>
                  <a:cubicBezTo>
                    <a:pt x="25" y="61"/>
                    <a:pt x="25" y="61"/>
                    <a:pt x="25" y="61"/>
                  </a:cubicBezTo>
                  <a:cubicBezTo>
                    <a:pt x="24" y="61"/>
                    <a:pt x="24" y="61"/>
                    <a:pt x="24" y="61"/>
                  </a:cubicBezTo>
                  <a:cubicBezTo>
                    <a:pt x="22" y="61"/>
                    <a:pt x="21" y="62"/>
                    <a:pt x="19" y="60"/>
                  </a:cubicBezTo>
                  <a:cubicBezTo>
                    <a:pt x="21" y="55"/>
                    <a:pt x="21" y="49"/>
                    <a:pt x="21" y="43"/>
                  </a:cubicBezTo>
                  <a:cubicBezTo>
                    <a:pt x="21" y="36"/>
                    <a:pt x="22" y="29"/>
                    <a:pt x="23" y="22"/>
                  </a:cubicBezTo>
                  <a:cubicBezTo>
                    <a:pt x="22" y="22"/>
                    <a:pt x="20" y="22"/>
                    <a:pt x="19" y="22"/>
                  </a:cubicBezTo>
                  <a:cubicBezTo>
                    <a:pt x="19" y="23"/>
                    <a:pt x="18" y="23"/>
                    <a:pt x="18" y="22"/>
                  </a:cubicBezTo>
                  <a:cubicBezTo>
                    <a:pt x="16" y="22"/>
                    <a:pt x="13" y="23"/>
                    <a:pt x="12" y="22"/>
                  </a:cubicBezTo>
                  <a:cubicBezTo>
                    <a:pt x="11" y="22"/>
                    <a:pt x="12" y="20"/>
                    <a:pt x="13" y="20"/>
                  </a:cubicBezTo>
                  <a:cubicBezTo>
                    <a:pt x="16" y="20"/>
                    <a:pt x="19" y="19"/>
                    <a:pt x="23" y="18"/>
                  </a:cubicBezTo>
                  <a:cubicBezTo>
                    <a:pt x="24" y="16"/>
                    <a:pt x="24" y="13"/>
                    <a:pt x="23" y="11"/>
                  </a:cubicBezTo>
                  <a:cubicBezTo>
                    <a:pt x="23" y="9"/>
                    <a:pt x="23" y="8"/>
                    <a:pt x="23" y="6"/>
                  </a:cubicBezTo>
                  <a:cubicBezTo>
                    <a:pt x="23" y="6"/>
                    <a:pt x="25" y="6"/>
                    <a:pt x="25" y="6"/>
                  </a:cubicBezTo>
                  <a:cubicBezTo>
                    <a:pt x="26" y="7"/>
                    <a:pt x="26" y="7"/>
                    <a:pt x="26" y="8"/>
                  </a:cubicBezTo>
                  <a:close/>
                </a:path>
              </a:pathLst>
            </a:custGeom>
            <a:solidFill>
              <a:srgbClr val="92AF53">
                <a:alpha val="100000"/>
              </a:srgbClr>
            </a:solidFill>
            <a:ln w="9525">
              <a:noFill/>
            </a:ln>
          </p:spPr>
          <p:txBody>
            <a:bodyPr/>
            <a:lstStyle/>
            <a:p>
              <a:endParaRPr lang="zh-CN" altLang="en-US"/>
            </a:p>
          </p:txBody>
        </p:sp>
        <p:sp>
          <p:nvSpPr>
            <p:cNvPr id="18" name="MH_SubTitle_5"/>
            <p:cNvSpPr/>
            <p:nvPr/>
          </p:nvSpPr>
          <p:spPr>
            <a:xfrm>
              <a:off x="7923" y="7813"/>
              <a:ext cx="3392" cy="562"/>
            </a:xfrm>
            <a:prstGeom prst="rect">
              <a:avLst/>
            </a:prstGeom>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da-DK" altLang="zh-CN"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rPr>
                <a:t> </a:t>
              </a:r>
              <a:r>
                <a:rPr lang="zh-CN" altLang="da-DK" noProof="0">
                  <a:ln>
                    <a:noFill/>
                  </a:ln>
                  <a:solidFill>
                    <a:schemeClr val="tx1">
                      <a:lumMod val="75000"/>
                      <a:lumOff val="25000"/>
                    </a:schemeClr>
                  </a:solidFill>
                  <a:uLnTx/>
                  <a:uFillTx/>
                  <a:ea typeface="微软雅黑" pitchFamily="34" charset="-122"/>
                  <a:cs typeface="Arial" pitchFamily="34" charset="0"/>
                  <a:sym typeface="+mn-ea"/>
                </a:rPr>
                <a:t>图层蒙版的</a:t>
              </a:r>
              <a:r>
                <a:rPr kumimoji="0" lang="zh-CN" altLang="da-DK"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rPr>
                <a:t>用法实例</a:t>
              </a:r>
            </a:p>
          </p:txBody>
        </p:sp>
      </p:grpSp>
      <p:grpSp>
        <p:nvGrpSpPr>
          <p:cNvPr id="10" name="组合 9"/>
          <p:cNvGrpSpPr/>
          <p:nvPr/>
        </p:nvGrpSpPr>
        <p:grpSpPr>
          <a:xfrm>
            <a:off x="7512685" y="4046855"/>
            <a:ext cx="2153920" cy="1270000"/>
            <a:chOff x="11831" y="6373"/>
            <a:chExt cx="3392" cy="2000"/>
          </a:xfrm>
        </p:grpSpPr>
        <p:sp>
          <p:nvSpPr>
            <p:cNvPr id="3085" name="MH_Other_6"/>
            <p:cNvSpPr>
              <a:spLocks noChangeAspect="1" noEditPoints="1"/>
            </p:cNvSpPr>
            <p:nvPr/>
          </p:nvSpPr>
          <p:spPr>
            <a:xfrm>
              <a:off x="13053" y="6373"/>
              <a:ext cx="947" cy="128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9" h="172">
                  <a:moveTo>
                    <a:pt x="18" y="122"/>
                  </a:moveTo>
                  <a:cubicBezTo>
                    <a:pt x="19" y="122"/>
                    <a:pt x="20" y="122"/>
                    <a:pt x="19" y="121"/>
                  </a:cubicBezTo>
                  <a:cubicBezTo>
                    <a:pt x="19" y="121"/>
                    <a:pt x="19" y="121"/>
                    <a:pt x="18" y="122"/>
                  </a:cubicBezTo>
                  <a:close/>
                  <a:moveTo>
                    <a:pt x="25" y="124"/>
                  </a:moveTo>
                  <a:cubicBezTo>
                    <a:pt x="25" y="124"/>
                    <a:pt x="24" y="125"/>
                    <a:pt x="24" y="125"/>
                  </a:cubicBezTo>
                  <a:cubicBezTo>
                    <a:pt x="25" y="125"/>
                    <a:pt x="26" y="125"/>
                    <a:pt x="26" y="124"/>
                  </a:cubicBezTo>
                  <a:cubicBezTo>
                    <a:pt x="26" y="124"/>
                    <a:pt x="25" y="124"/>
                    <a:pt x="25" y="124"/>
                  </a:cubicBezTo>
                  <a:close/>
                  <a:moveTo>
                    <a:pt x="7" y="109"/>
                  </a:moveTo>
                  <a:cubicBezTo>
                    <a:pt x="7" y="109"/>
                    <a:pt x="7" y="110"/>
                    <a:pt x="7" y="110"/>
                  </a:cubicBezTo>
                  <a:cubicBezTo>
                    <a:pt x="7" y="111"/>
                    <a:pt x="7" y="111"/>
                    <a:pt x="7" y="110"/>
                  </a:cubicBezTo>
                  <a:cubicBezTo>
                    <a:pt x="7" y="110"/>
                    <a:pt x="8" y="108"/>
                    <a:pt x="7" y="109"/>
                  </a:cubicBezTo>
                  <a:close/>
                  <a:moveTo>
                    <a:pt x="99" y="15"/>
                  </a:moveTo>
                  <a:cubicBezTo>
                    <a:pt x="99" y="15"/>
                    <a:pt x="98" y="16"/>
                    <a:pt x="98" y="16"/>
                  </a:cubicBezTo>
                  <a:cubicBezTo>
                    <a:pt x="97" y="17"/>
                    <a:pt x="99" y="16"/>
                    <a:pt x="99" y="16"/>
                  </a:cubicBezTo>
                  <a:cubicBezTo>
                    <a:pt x="99" y="16"/>
                    <a:pt x="99" y="15"/>
                    <a:pt x="99" y="15"/>
                  </a:cubicBezTo>
                  <a:close/>
                  <a:moveTo>
                    <a:pt x="27" y="147"/>
                  </a:moveTo>
                  <a:cubicBezTo>
                    <a:pt x="27" y="147"/>
                    <a:pt x="27" y="147"/>
                    <a:pt x="27" y="147"/>
                  </a:cubicBezTo>
                  <a:cubicBezTo>
                    <a:pt x="28" y="148"/>
                    <a:pt x="29" y="147"/>
                    <a:pt x="30" y="147"/>
                  </a:cubicBezTo>
                  <a:cubicBezTo>
                    <a:pt x="29" y="147"/>
                    <a:pt x="28" y="147"/>
                    <a:pt x="27" y="147"/>
                  </a:cubicBezTo>
                  <a:close/>
                  <a:moveTo>
                    <a:pt x="72" y="66"/>
                  </a:moveTo>
                  <a:cubicBezTo>
                    <a:pt x="73" y="66"/>
                    <a:pt x="75" y="67"/>
                    <a:pt x="75" y="66"/>
                  </a:cubicBezTo>
                  <a:cubicBezTo>
                    <a:pt x="74" y="66"/>
                    <a:pt x="74" y="66"/>
                    <a:pt x="73" y="66"/>
                  </a:cubicBezTo>
                  <a:cubicBezTo>
                    <a:pt x="72" y="66"/>
                    <a:pt x="72" y="66"/>
                    <a:pt x="72" y="66"/>
                  </a:cubicBezTo>
                  <a:close/>
                  <a:moveTo>
                    <a:pt x="8" y="82"/>
                  </a:moveTo>
                  <a:cubicBezTo>
                    <a:pt x="7" y="83"/>
                    <a:pt x="7" y="84"/>
                    <a:pt x="7" y="86"/>
                  </a:cubicBezTo>
                  <a:cubicBezTo>
                    <a:pt x="7" y="85"/>
                    <a:pt x="8" y="83"/>
                    <a:pt x="8" y="82"/>
                  </a:cubicBezTo>
                  <a:close/>
                  <a:moveTo>
                    <a:pt x="10" y="93"/>
                  </a:moveTo>
                  <a:cubicBezTo>
                    <a:pt x="10" y="95"/>
                    <a:pt x="9" y="96"/>
                    <a:pt x="10" y="98"/>
                  </a:cubicBezTo>
                  <a:cubicBezTo>
                    <a:pt x="10" y="97"/>
                    <a:pt x="10" y="96"/>
                    <a:pt x="10" y="96"/>
                  </a:cubicBezTo>
                  <a:cubicBezTo>
                    <a:pt x="10" y="95"/>
                    <a:pt x="11" y="93"/>
                    <a:pt x="10" y="93"/>
                  </a:cubicBezTo>
                  <a:close/>
                  <a:moveTo>
                    <a:pt x="80" y="22"/>
                  </a:moveTo>
                  <a:cubicBezTo>
                    <a:pt x="81" y="23"/>
                    <a:pt x="81" y="23"/>
                    <a:pt x="82" y="23"/>
                  </a:cubicBezTo>
                  <a:cubicBezTo>
                    <a:pt x="82" y="23"/>
                    <a:pt x="83" y="23"/>
                    <a:pt x="83" y="22"/>
                  </a:cubicBezTo>
                  <a:cubicBezTo>
                    <a:pt x="82" y="23"/>
                    <a:pt x="81" y="22"/>
                    <a:pt x="80" y="22"/>
                  </a:cubicBezTo>
                  <a:close/>
                  <a:moveTo>
                    <a:pt x="106" y="139"/>
                  </a:moveTo>
                  <a:cubicBezTo>
                    <a:pt x="105" y="139"/>
                    <a:pt x="105" y="140"/>
                    <a:pt x="105" y="140"/>
                  </a:cubicBezTo>
                  <a:cubicBezTo>
                    <a:pt x="106" y="140"/>
                    <a:pt x="106" y="140"/>
                    <a:pt x="107" y="139"/>
                  </a:cubicBezTo>
                  <a:cubicBezTo>
                    <a:pt x="107" y="139"/>
                    <a:pt x="109" y="140"/>
                    <a:pt x="108" y="139"/>
                  </a:cubicBezTo>
                  <a:cubicBezTo>
                    <a:pt x="108" y="139"/>
                    <a:pt x="106" y="139"/>
                    <a:pt x="106" y="139"/>
                  </a:cubicBezTo>
                  <a:close/>
                  <a:moveTo>
                    <a:pt x="36" y="151"/>
                  </a:moveTo>
                  <a:cubicBezTo>
                    <a:pt x="35" y="151"/>
                    <a:pt x="34" y="151"/>
                    <a:pt x="33" y="151"/>
                  </a:cubicBezTo>
                  <a:cubicBezTo>
                    <a:pt x="33" y="151"/>
                    <a:pt x="34" y="151"/>
                    <a:pt x="34" y="151"/>
                  </a:cubicBezTo>
                  <a:cubicBezTo>
                    <a:pt x="35" y="151"/>
                    <a:pt x="37" y="151"/>
                    <a:pt x="38" y="150"/>
                  </a:cubicBezTo>
                  <a:cubicBezTo>
                    <a:pt x="37" y="150"/>
                    <a:pt x="36" y="151"/>
                    <a:pt x="36" y="151"/>
                  </a:cubicBezTo>
                  <a:close/>
                  <a:moveTo>
                    <a:pt x="57" y="110"/>
                  </a:moveTo>
                  <a:cubicBezTo>
                    <a:pt x="57" y="110"/>
                    <a:pt x="56" y="110"/>
                    <a:pt x="56" y="110"/>
                  </a:cubicBezTo>
                  <a:cubicBezTo>
                    <a:pt x="57" y="110"/>
                    <a:pt x="59" y="110"/>
                    <a:pt x="60" y="110"/>
                  </a:cubicBezTo>
                  <a:cubicBezTo>
                    <a:pt x="60" y="110"/>
                    <a:pt x="61" y="110"/>
                    <a:pt x="61" y="109"/>
                  </a:cubicBezTo>
                  <a:cubicBezTo>
                    <a:pt x="60" y="109"/>
                    <a:pt x="58" y="110"/>
                    <a:pt x="57" y="110"/>
                  </a:cubicBezTo>
                  <a:close/>
                  <a:moveTo>
                    <a:pt x="54" y="54"/>
                  </a:moveTo>
                  <a:cubicBezTo>
                    <a:pt x="53" y="54"/>
                    <a:pt x="53" y="54"/>
                    <a:pt x="52" y="55"/>
                  </a:cubicBezTo>
                  <a:cubicBezTo>
                    <a:pt x="53" y="55"/>
                    <a:pt x="55" y="55"/>
                    <a:pt x="55" y="55"/>
                  </a:cubicBezTo>
                  <a:cubicBezTo>
                    <a:pt x="56" y="55"/>
                    <a:pt x="56" y="54"/>
                    <a:pt x="56" y="53"/>
                  </a:cubicBezTo>
                  <a:cubicBezTo>
                    <a:pt x="56" y="53"/>
                    <a:pt x="54" y="54"/>
                    <a:pt x="54" y="54"/>
                  </a:cubicBezTo>
                  <a:close/>
                  <a:moveTo>
                    <a:pt x="100" y="14"/>
                  </a:moveTo>
                  <a:cubicBezTo>
                    <a:pt x="100" y="15"/>
                    <a:pt x="101" y="15"/>
                    <a:pt x="101" y="16"/>
                  </a:cubicBezTo>
                  <a:cubicBezTo>
                    <a:pt x="101" y="16"/>
                    <a:pt x="102" y="17"/>
                    <a:pt x="102" y="16"/>
                  </a:cubicBezTo>
                  <a:cubicBezTo>
                    <a:pt x="102" y="15"/>
                    <a:pt x="102" y="13"/>
                    <a:pt x="100" y="14"/>
                  </a:cubicBezTo>
                  <a:close/>
                  <a:moveTo>
                    <a:pt x="97" y="20"/>
                  </a:moveTo>
                  <a:cubicBezTo>
                    <a:pt x="97" y="20"/>
                    <a:pt x="97" y="20"/>
                    <a:pt x="97" y="20"/>
                  </a:cubicBezTo>
                  <a:cubicBezTo>
                    <a:pt x="98" y="21"/>
                    <a:pt x="99" y="20"/>
                    <a:pt x="99" y="20"/>
                  </a:cubicBezTo>
                  <a:cubicBezTo>
                    <a:pt x="100" y="21"/>
                    <a:pt x="103" y="21"/>
                    <a:pt x="102" y="20"/>
                  </a:cubicBezTo>
                  <a:cubicBezTo>
                    <a:pt x="100" y="20"/>
                    <a:pt x="99" y="20"/>
                    <a:pt x="97" y="20"/>
                  </a:cubicBezTo>
                  <a:close/>
                  <a:moveTo>
                    <a:pt x="110" y="140"/>
                  </a:moveTo>
                  <a:cubicBezTo>
                    <a:pt x="110" y="140"/>
                    <a:pt x="108" y="140"/>
                    <a:pt x="108" y="141"/>
                  </a:cubicBezTo>
                  <a:cubicBezTo>
                    <a:pt x="112" y="141"/>
                    <a:pt x="112" y="141"/>
                    <a:pt x="112" y="141"/>
                  </a:cubicBezTo>
                  <a:cubicBezTo>
                    <a:pt x="113" y="141"/>
                    <a:pt x="113" y="140"/>
                    <a:pt x="113" y="140"/>
                  </a:cubicBezTo>
                  <a:cubicBezTo>
                    <a:pt x="112" y="140"/>
                    <a:pt x="111" y="140"/>
                    <a:pt x="110" y="140"/>
                  </a:cubicBezTo>
                  <a:close/>
                  <a:moveTo>
                    <a:pt x="16" y="136"/>
                  </a:moveTo>
                  <a:cubicBezTo>
                    <a:pt x="16" y="136"/>
                    <a:pt x="17" y="137"/>
                    <a:pt x="17" y="137"/>
                  </a:cubicBezTo>
                  <a:cubicBezTo>
                    <a:pt x="18" y="137"/>
                    <a:pt x="20" y="136"/>
                    <a:pt x="22" y="136"/>
                  </a:cubicBezTo>
                  <a:cubicBezTo>
                    <a:pt x="20" y="136"/>
                    <a:pt x="18" y="136"/>
                    <a:pt x="16" y="136"/>
                  </a:cubicBezTo>
                  <a:close/>
                  <a:moveTo>
                    <a:pt x="58" y="104"/>
                  </a:moveTo>
                  <a:cubicBezTo>
                    <a:pt x="58" y="104"/>
                    <a:pt x="57" y="104"/>
                    <a:pt x="57" y="104"/>
                  </a:cubicBezTo>
                  <a:cubicBezTo>
                    <a:pt x="59" y="104"/>
                    <a:pt x="62" y="104"/>
                    <a:pt x="65" y="104"/>
                  </a:cubicBezTo>
                  <a:cubicBezTo>
                    <a:pt x="62" y="103"/>
                    <a:pt x="60" y="104"/>
                    <a:pt x="58" y="104"/>
                  </a:cubicBezTo>
                  <a:close/>
                  <a:moveTo>
                    <a:pt x="87" y="26"/>
                  </a:moveTo>
                  <a:cubicBezTo>
                    <a:pt x="86" y="26"/>
                    <a:pt x="86" y="26"/>
                    <a:pt x="86" y="27"/>
                  </a:cubicBezTo>
                  <a:cubicBezTo>
                    <a:pt x="88" y="26"/>
                    <a:pt x="91" y="26"/>
                    <a:pt x="94" y="25"/>
                  </a:cubicBezTo>
                  <a:lnTo>
                    <a:pt x="87" y="26"/>
                  </a:lnTo>
                  <a:close/>
                  <a:moveTo>
                    <a:pt x="19" y="140"/>
                  </a:moveTo>
                  <a:cubicBezTo>
                    <a:pt x="19" y="141"/>
                    <a:pt x="20" y="141"/>
                    <a:pt x="20" y="141"/>
                  </a:cubicBezTo>
                  <a:cubicBezTo>
                    <a:pt x="21" y="141"/>
                    <a:pt x="23" y="141"/>
                    <a:pt x="25" y="140"/>
                  </a:cubicBezTo>
                  <a:lnTo>
                    <a:pt x="19" y="140"/>
                  </a:lnTo>
                  <a:close/>
                  <a:moveTo>
                    <a:pt x="88" y="41"/>
                  </a:moveTo>
                  <a:cubicBezTo>
                    <a:pt x="87" y="41"/>
                    <a:pt x="87" y="41"/>
                    <a:pt x="87" y="42"/>
                  </a:cubicBezTo>
                  <a:cubicBezTo>
                    <a:pt x="88" y="42"/>
                    <a:pt x="90" y="42"/>
                    <a:pt x="92" y="41"/>
                  </a:cubicBezTo>
                  <a:cubicBezTo>
                    <a:pt x="90" y="41"/>
                    <a:pt x="89" y="40"/>
                    <a:pt x="88" y="41"/>
                  </a:cubicBezTo>
                  <a:close/>
                  <a:moveTo>
                    <a:pt x="91" y="22"/>
                  </a:moveTo>
                  <a:cubicBezTo>
                    <a:pt x="91" y="22"/>
                    <a:pt x="90" y="23"/>
                    <a:pt x="90" y="23"/>
                  </a:cubicBezTo>
                  <a:cubicBezTo>
                    <a:pt x="92" y="22"/>
                    <a:pt x="96" y="23"/>
                    <a:pt x="99" y="23"/>
                  </a:cubicBezTo>
                  <a:cubicBezTo>
                    <a:pt x="99" y="22"/>
                    <a:pt x="101" y="22"/>
                    <a:pt x="100" y="22"/>
                  </a:cubicBezTo>
                  <a:lnTo>
                    <a:pt x="91" y="22"/>
                  </a:lnTo>
                  <a:close/>
                  <a:moveTo>
                    <a:pt x="16" y="131"/>
                  </a:moveTo>
                  <a:cubicBezTo>
                    <a:pt x="15" y="131"/>
                    <a:pt x="14" y="132"/>
                    <a:pt x="15" y="132"/>
                  </a:cubicBezTo>
                  <a:cubicBezTo>
                    <a:pt x="17" y="132"/>
                    <a:pt x="19" y="131"/>
                    <a:pt x="21" y="131"/>
                  </a:cubicBezTo>
                  <a:lnTo>
                    <a:pt x="16" y="131"/>
                  </a:lnTo>
                  <a:close/>
                  <a:moveTo>
                    <a:pt x="7" y="113"/>
                  </a:moveTo>
                  <a:cubicBezTo>
                    <a:pt x="7" y="115"/>
                    <a:pt x="7" y="118"/>
                    <a:pt x="8" y="120"/>
                  </a:cubicBezTo>
                  <a:cubicBezTo>
                    <a:pt x="8" y="113"/>
                    <a:pt x="8" y="113"/>
                    <a:pt x="8" y="113"/>
                  </a:cubicBezTo>
                  <a:cubicBezTo>
                    <a:pt x="8" y="112"/>
                    <a:pt x="7" y="113"/>
                    <a:pt x="7" y="113"/>
                  </a:cubicBezTo>
                  <a:close/>
                  <a:moveTo>
                    <a:pt x="75" y="48"/>
                  </a:moveTo>
                  <a:cubicBezTo>
                    <a:pt x="71" y="49"/>
                    <a:pt x="67" y="49"/>
                    <a:pt x="64" y="50"/>
                  </a:cubicBezTo>
                  <a:cubicBezTo>
                    <a:pt x="63" y="50"/>
                    <a:pt x="63" y="50"/>
                    <a:pt x="63" y="50"/>
                  </a:cubicBezTo>
                  <a:cubicBezTo>
                    <a:pt x="74" y="49"/>
                    <a:pt x="74" y="49"/>
                    <a:pt x="74" y="49"/>
                  </a:cubicBezTo>
                  <a:cubicBezTo>
                    <a:pt x="74" y="49"/>
                    <a:pt x="74" y="48"/>
                    <a:pt x="75" y="48"/>
                  </a:cubicBezTo>
                  <a:close/>
                  <a:moveTo>
                    <a:pt x="101" y="4"/>
                  </a:moveTo>
                  <a:cubicBezTo>
                    <a:pt x="101" y="4"/>
                    <a:pt x="101" y="5"/>
                    <a:pt x="102" y="5"/>
                  </a:cubicBezTo>
                  <a:cubicBezTo>
                    <a:pt x="103" y="6"/>
                    <a:pt x="104" y="6"/>
                    <a:pt x="105" y="6"/>
                  </a:cubicBezTo>
                  <a:cubicBezTo>
                    <a:pt x="104" y="5"/>
                    <a:pt x="103" y="4"/>
                    <a:pt x="101" y="4"/>
                  </a:cubicBezTo>
                  <a:cubicBezTo>
                    <a:pt x="101" y="3"/>
                    <a:pt x="100" y="3"/>
                    <a:pt x="101" y="4"/>
                  </a:cubicBezTo>
                  <a:close/>
                  <a:moveTo>
                    <a:pt x="82" y="33"/>
                  </a:moveTo>
                  <a:cubicBezTo>
                    <a:pt x="81" y="33"/>
                    <a:pt x="81" y="33"/>
                    <a:pt x="81" y="33"/>
                  </a:cubicBezTo>
                  <a:cubicBezTo>
                    <a:pt x="80" y="33"/>
                    <a:pt x="78" y="33"/>
                    <a:pt x="77" y="34"/>
                  </a:cubicBezTo>
                  <a:cubicBezTo>
                    <a:pt x="80" y="34"/>
                    <a:pt x="82" y="34"/>
                    <a:pt x="86" y="34"/>
                  </a:cubicBezTo>
                  <a:cubicBezTo>
                    <a:pt x="86" y="34"/>
                    <a:pt x="86" y="33"/>
                    <a:pt x="87" y="33"/>
                  </a:cubicBezTo>
                  <a:cubicBezTo>
                    <a:pt x="85" y="33"/>
                    <a:pt x="83" y="33"/>
                    <a:pt x="82" y="33"/>
                  </a:cubicBezTo>
                  <a:close/>
                  <a:moveTo>
                    <a:pt x="18" y="122"/>
                  </a:moveTo>
                  <a:cubicBezTo>
                    <a:pt x="16" y="121"/>
                    <a:pt x="14" y="122"/>
                    <a:pt x="13" y="122"/>
                  </a:cubicBezTo>
                  <a:cubicBezTo>
                    <a:pt x="13" y="122"/>
                    <a:pt x="13" y="123"/>
                    <a:pt x="13" y="124"/>
                  </a:cubicBezTo>
                  <a:cubicBezTo>
                    <a:pt x="15" y="123"/>
                    <a:pt x="17" y="123"/>
                    <a:pt x="18" y="122"/>
                  </a:cubicBezTo>
                  <a:close/>
                  <a:moveTo>
                    <a:pt x="107" y="148"/>
                  </a:moveTo>
                  <a:cubicBezTo>
                    <a:pt x="105" y="148"/>
                    <a:pt x="102" y="149"/>
                    <a:pt x="100" y="150"/>
                  </a:cubicBezTo>
                  <a:cubicBezTo>
                    <a:pt x="106" y="149"/>
                    <a:pt x="106" y="149"/>
                    <a:pt x="106" y="149"/>
                  </a:cubicBezTo>
                  <a:cubicBezTo>
                    <a:pt x="107" y="149"/>
                    <a:pt x="108" y="148"/>
                    <a:pt x="108" y="147"/>
                  </a:cubicBezTo>
                  <a:cubicBezTo>
                    <a:pt x="108" y="147"/>
                    <a:pt x="107" y="147"/>
                    <a:pt x="107" y="148"/>
                  </a:cubicBezTo>
                  <a:close/>
                  <a:moveTo>
                    <a:pt x="109" y="143"/>
                  </a:moveTo>
                  <a:cubicBezTo>
                    <a:pt x="104" y="144"/>
                    <a:pt x="104" y="144"/>
                    <a:pt x="104" y="144"/>
                  </a:cubicBezTo>
                  <a:cubicBezTo>
                    <a:pt x="106" y="144"/>
                    <a:pt x="108" y="144"/>
                    <a:pt x="110" y="144"/>
                  </a:cubicBezTo>
                  <a:cubicBezTo>
                    <a:pt x="111" y="144"/>
                    <a:pt x="111" y="143"/>
                    <a:pt x="111" y="142"/>
                  </a:cubicBezTo>
                  <a:cubicBezTo>
                    <a:pt x="111" y="143"/>
                    <a:pt x="109" y="143"/>
                    <a:pt x="109" y="143"/>
                  </a:cubicBezTo>
                  <a:close/>
                  <a:moveTo>
                    <a:pt x="106" y="15"/>
                  </a:moveTo>
                  <a:cubicBezTo>
                    <a:pt x="106" y="16"/>
                    <a:pt x="106" y="17"/>
                    <a:pt x="107" y="17"/>
                  </a:cubicBezTo>
                  <a:cubicBezTo>
                    <a:pt x="108" y="17"/>
                    <a:pt x="109" y="16"/>
                    <a:pt x="110" y="15"/>
                  </a:cubicBezTo>
                  <a:cubicBezTo>
                    <a:pt x="109" y="14"/>
                    <a:pt x="109" y="15"/>
                    <a:pt x="108" y="15"/>
                  </a:cubicBezTo>
                  <a:cubicBezTo>
                    <a:pt x="107" y="15"/>
                    <a:pt x="106" y="14"/>
                    <a:pt x="106" y="15"/>
                  </a:cubicBezTo>
                  <a:close/>
                  <a:moveTo>
                    <a:pt x="82" y="31"/>
                  </a:moveTo>
                  <a:cubicBezTo>
                    <a:pt x="81" y="31"/>
                    <a:pt x="80" y="31"/>
                    <a:pt x="80" y="32"/>
                  </a:cubicBezTo>
                  <a:cubicBezTo>
                    <a:pt x="83" y="31"/>
                    <a:pt x="86" y="31"/>
                    <a:pt x="88" y="31"/>
                  </a:cubicBezTo>
                  <a:cubicBezTo>
                    <a:pt x="89" y="31"/>
                    <a:pt x="89" y="31"/>
                    <a:pt x="89" y="30"/>
                  </a:cubicBezTo>
                  <a:cubicBezTo>
                    <a:pt x="87" y="31"/>
                    <a:pt x="85" y="30"/>
                    <a:pt x="82" y="31"/>
                  </a:cubicBezTo>
                  <a:close/>
                  <a:moveTo>
                    <a:pt x="92" y="27"/>
                  </a:moveTo>
                  <a:cubicBezTo>
                    <a:pt x="90" y="28"/>
                    <a:pt x="86" y="28"/>
                    <a:pt x="83" y="29"/>
                  </a:cubicBezTo>
                  <a:cubicBezTo>
                    <a:pt x="91" y="29"/>
                    <a:pt x="91" y="29"/>
                    <a:pt x="91" y="29"/>
                  </a:cubicBezTo>
                  <a:cubicBezTo>
                    <a:pt x="91" y="29"/>
                    <a:pt x="92" y="28"/>
                    <a:pt x="92" y="27"/>
                  </a:cubicBezTo>
                  <a:close/>
                  <a:moveTo>
                    <a:pt x="110" y="127"/>
                  </a:moveTo>
                  <a:cubicBezTo>
                    <a:pt x="110" y="127"/>
                    <a:pt x="110" y="128"/>
                    <a:pt x="110" y="129"/>
                  </a:cubicBezTo>
                  <a:cubicBezTo>
                    <a:pt x="111" y="129"/>
                    <a:pt x="114" y="128"/>
                    <a:pt x="116" y="128"/>
                  </a:cubicBezTo>
                  <a:cubicBezTo>
                    <a:pt x="116" y="128"/>
                    <a:pt x="117" y="129"/>
                    <a:pt x="117" y="128"/>
                  </a:cubicBezTo>
                  <a:lnTo>
                    <a:pt x="110" y="127"/>
                  </a:lnTo>
                  <a:close/>
                  <a:moveTo>
                    <a:pt x="41" y="162"/>
                  </a:moveTo>
                  <a:cubicBezTo>
                    <a:pt x="41" y="162"/>
                    <a:pt x="39" y="162"/>
                    <a:pt x="39" y="162"/>
                  </a:cubicBezTo>
                  <a:cubicBezTo>
                    <a:pt x="42" y="163"/>
                    <a:pt x="45" y="163"/>
                    <a:pt x="48" y="163"/>
                  </a:cubicBezTo>
                  <a:cubicBezTo>
                    <a:pt x="49" y="162"/>
                    <a:pt x="49" y="162"/>
                    <a:pt x="48" y="162"/>
                  </a:cubicBezTo>
                  <a:cubicBezTo>
                    <a:pt x="46" y="161"/>
                    <a:pt x="43" y="161"/>
                    <a:pt x="41" y="162"/>
                  </a:cubicBezTo>
                  <a:close/>
                  <a:moveTo>
                    <a:pt x="81" y="38"/>
                  </a:moveTo>
                  <a:cubicBezTo>
                    <a:pt x="78" y="39"/>
                    <a:pt x="75" y="39"/>
                    <a:pt x="71" y="39"/>
                  </a:cubicBezTo>
                  <a:cubicBezTo>
                    <a:pt x="71" y="40"/>
                    <a:pt x="71" y="40"/>
                    <a:pt x="71" y="40"/>
                  </a:cubicBezTo>
                  <a:cubicBezTo>
                    <a:pt x="74" y="40"/>
                    <a:pt x="77" y="40"/>
                    <a:pt x="81" y="39"/>
                  </a:cubicBezTo>
                  <a:cubicBezTo>
                    <a:pt x="81" y="39"/>
                    <a:pt x="81" y="39"/>
                    <a:pt x="81" y="38"/>
                  </a:cubicBezTo>
                  <a:close/>
                  <a:moveTo>
                    <a:pt x="112" y="121"/>
                  </a:moveTo>
                  <a:cubicBezTo>
                    <a:pt x="112" y="121"/>
                    <a:pt x="112" y="121"/>
                    <a:pt x="112" y="121"/>
                  </a:cubicBezTo>
                  <a:cubicBezTo>
                    <a:pt x="112" y="122"/>
                    <a:pt x="111" y="123"/>
                    <a:pt x="111" y="123"/>
                  </a:cubicBezTo>
                  <a:cubicBezTo>
                    <a:pt x="118" y="123"/>
                    <a:pt x="118" y="123"/>
                    <a:pt x="118" y="123"/>
                  </a:cubicBezTo>
                  <a:cubicBezTo>
                    <a:pt x="116" y="122"/>
                    <a:pt x="114" y="122"/>
                    <a:pt x="112" y="121"/>
                  </a:cubicBezTo>
                  <a:close/>
                  <a:moveTo>
                    <a:pt x="62" y="10"/>
                  </a:moveTo>
                  <a:cubicBezTo>
                    <a:pt x="58" y="14"/>
                    <a:pt x="58" y="14"/>
                    <a:pt x="58" y="14"/>
                  </a:cubicBezTo>
                  <a:cubicBezTo>
                    <a:pt x="58" y="14"/>
                    <a:pt x="57" y="16"/>
                    <a:pt x="57" y="15"/>
                  </a:cubicBezTo>
                  <a:cubicBezTo>
                    <a:pt x="66" y="10"/>
                    <a:pt x="66" y="10"/>
                    <a:pt x="66" y="10"/>
                  </a:cubicBezTo>
                  <a:cubicBezTo>
                    <a:pt x="65" y="10"/>
                    <a:pt x="64" y="10"/>
                    <a:pt x="64" y="11"/>
                  </a:cubicBezTo>
                  <a:cubicBezTo>
                    <a:pt x="64" y="11"/>
                    <a:pt x="63" y="10"/>
                    <a:pt x="62" y="10"/>
                  </a:cubicBezTo>
                  <a:close/>
                  <a:moveTo>
                    <a:pt x="51" y="118"/>
                  </a:moveTo>
                  <a:cubicBezTo>
                    <a:pt x="51" y="119"/>
                    <a:pt x="51" y="119"/>
                    <a:pt x="52" y="120"/>
                  </a:cubicBezTo>
                  <a:cubicBezTo>
                    <a:pt x="54" y="119"/>
                    <a:pt x="57" y="119"/>
                    <a:pt x="59" y="118"/>
                  </a:cubicBezTo>
                  <a:cubicBezTo>
                    <a:pt x="53" y="118"/>
                    <a:pt x="53" y="118"/>
                    <a:pt x="53" y="118"/>
                  </a:cubicBezTo>
                  <a:cubicBezTo>
                    <a:pt x="52" y="118"/>
                    <a:pt x="51" y="118"/>
                    <a:pt x="51" y="117"/>
                  </a:cubicBezTo>
                  <a:cubicBezTo>
                    <a:pt x="51" y="117"/>
                    <a:pt x="51" y="118"/>
                    <a:pt x="51" y="118"/>
                  </a:cubicBezTo>
                  <a:close/>
                  <a:moveTo>
                    <a:pt x="113" y="130"/>
                  </a:moveTo>
                  <a:cubicBezTo>
                    <a:pt x="113" y="130"/>
                    <a:pt x="111" y="130"/>
                    <a:pt x="111" y="130"/>
                  </a:cubicBezTo>
                  <a:cubicBezTo>
                    <a:pt x="111" y="130"/>
                    <a:pt x="108" y="130"/>
                    <a:pt x="109" y="130"/>
                  </a:cubicBezTo>
                  <a:cubicBezTo>
                    <a:pt x="112" y="131"/>
                    <a:pt x="114" y="131"/>
                    <a:pt x="117" y="131"/>
                  </a:cubicBezTo>
                  <a:cubicBezTo>
                    <a:pt x="117" y="129"/>
                    <a:pt x="117" y="129"/>
                    <a:pt x="117" y="129"/>
                  </a:cubicBezTo>
                  <a:cubicBezTo>
                    <a:pt x="116" y="130"/>
                    <a:pt x="115" y="129"/>
                    <a:pt x="113" y="130"/>
                  </a:cubicBezTo>
                  <a:close/>
                  <a:moveTo>
                    <a:pt x="18" y="103"/>
                  </a:moveTo>
                  <a:cubicBezTo>
                    <a:pt x="17" y="104"/>
                    <a:pt x="16" y="104"/>
                    <a:pt x="15" y="104"/>
                  </a:cubicBezTo>
                  <a:cubicBezTo>
                    <a:pt x="14" y="104"/>
                    <a:pt x="14" y="106"/>
                    <a:pt x="14" y="107"/>
                  </a:cubicBezTo>
                  <a:cubicBezTo>
                    <a:pt x="22" y="103"/>
                    <a:pt x="22" y="103"/>
                    <a:pt x="22" y="103"/>
                  </a:cubicBezTo>
                  <a:cubicBezTo>
                    <a:pt x="20" y="103"/>
                    <a:pt x="19" y="103"/>
                    <a:pt x="18" y="103"/>
                  </a:cubicBezTo>
                  <a:close/>
                  <a:moveTo>
                    <a:pt x="101" y="146"/>
                  </a:moveTo>
                  <a:cubicBezTo>
                    <a:pt x="100" y="147"/>
                    <a:pt x="99" y="148"/>
                    <a:pt x="98" y="149"/>
                  </a:cubicBezTo>
                  <a:cubicBezTo>
                    <a:pt x="101" y="148"/>
                    <a:pt x="104" y="147"/>
                    <a:pt x="107" y="146"/>
                  </a:cubicBezTo>
                  <a:cubicBezTo>
                    <a:pt x="107" y="146"/>
                    <a:pt x="107" y="146"/>
                    <a:pt x="107" y="146"/>
                  </a:cubicBezTo>
                  <a:cubicBezTo>
                    <a:pt x="105" y="146"/>
                    <a:pt x="103" y="146"/>
                    <a:pt x="101" y="146"/>
                  </a:cubicBezTo>
                  <a:close/>
                  <a:moveTo>
                    <a:pt x="118" y="124"/>
                  </a:moveTo>
                  <a:cubicBezTo>
                    <a:pt x="115" y="124"/>
                    <a:pt x="112" y="124"/>
                    <a:pt x="110" y="125"/>
                  </a:cubicBezTo>
                  <a:cubicBezTo>
                    <a:pt x="118" y="127"/>
                    <a:pt x="118" y="127"/>
                    <a:pt x="118" y="127"/>
                  </a:cubicBezTo>
                  <a:cubicBezTo>
                    <a:pt x="118" y="126"/>
                    <a:pt x="118" y="125"/>
                    <a:pt x="118" y="125"/>
                  </a:cubicBezTo>
                  <a:cubicBezTo>
                    <a:pt x="119" y="124"/>
                    <a:pt x="118" y="123"/>
                    <a:pt x="118" y="124"/>
                  </a:cubicBezTo>
                  <a:close/>
                  <a:moveTo>
                    <a:pt x="70" y="54"/>
                  </a:moveTo>
                  <a:cubicBezTo>
                    <a:pt x="61" y="55"/>
                    <a:pt x="61" y="55"/>
                    <a:pt x="61" y="55"/>
                  </a:cubicBezTo>
                  <a:cubicBezTo>
                    <a:pt x="60" y="55"/>
                    <a:pt x="59" y="57"/>
                    <a:pt x="60" y="57"/>
                  </a:cubicBezTo>
                  <a:cubicBezTo>
                    <a:pt x="69" y="55"/>
                    <a:pt x="69" y="55"/>
                    <a:pt x="69" y="55"/>
                  </a:cubicBezTo>
                  <a:cubicBezTo>
                    <a:pt x="70" y="55"/>
                    <a:pt x="71" y="55"/>
                    <a:pt x="71" y="54"/>
                  </a:cubicBezTo>
                  <a:cubicBezTo>
                    <a:pt x="71" y="54"/>
                    <a:pt x="71" y="54"/>
                    <a:pt x="70" y="54"/>
                  </a:cubicBezTo>
                  <a:close/>
                  <a:moveTo>
                    <a:pt x="68" y="57"/>
                  </a:moveTo>
                  <a:cubicBezTo>
                    <a:pt x="66" y="57"/>
                    <a:pt x="63" y="58"/>
                    <a:pt x="61" y="58"/>
                  </a:cubicBezTo>
                  <a:cubicBezTo>
                    <a:pt x="60" y="58"/>
                    <a:pt x="59" y="58"/>
                    <a:pt x="58" y="59"/>
                  </a:cubicBezTo>
                  <a:cubicBezTo>
                    <a:pt x="62" y="59"/>
                    <a:pt x="65" y="58"/>
                    <a:pt x="69" y="58"/>
                  </a:cubicBezTo>
                  <a:cubicBezTo>
                    <a:pt x="70" y="58"/>
                    <a:pt x="70" y="57"/>
                    <a:pt x="70" y="56"/>
                  </a:cubicBezTo>
                  <a:cubicBezTo>
                    <a:pt x="69" y="56"/>
                    <a:pt x="69" y="56"/>
                    <a:pt x="68" y="57"/>
                  </a:cubicBezTo>
                  <a:close/>
                  <a:moveTo>
                    <a:pt x="8" y="82"/>
                  </a:moveTo>
                  <a:cubicBezTo>
                    <a:pt x="10" y="77"/>
                    <a:pt x="12" y="72"/>
                    <a:pt x="14" y="67"/>
                  </a:cubicBezTo>
                  <a:cubicBezTo>
                    <a:pt x="14" y="67"/>
                    <a:pt x="14" y="67"/>
                    <a:pt x="14" y="66"/>
                  </a:cubicBezTo>
                  <a:cubicBezTo>
                    <a:pt x="15" y="66"/>
                    <a:pt x="15" y="65"/>
                    <a:pt x="15" y="65"/>
                  </a:cubicBezTo>
                  <a:cubicBezTo>
                    <a:pt x="15" y="64"/>
                    <a:pt x="16" y="63"/>
                    <a:pt x="16" y="62"/>
                  </a:cubicBezTo>
                  <a:cubicBezTo>
                    <a:pt x="16" y="62"/>
                    <a:pt x="16" y="62"/>
                    <a:pt x="16" y="62"/>
                  </a:cubicBezTo>
                  <a:cubicBezTo>
                    <a:pt x="17" y="62"/>
                    <a:pt x="17" y="61"/>
                    <a:pt x="17" y="61"/>
                  </a:cubicBezTo>
                  <a:cubicBezTo>
                    <a:pt x="17" y="60"/>
                    <a:pt x="17" y="60"/>
                    <a:pt x="17" y="60"/>
                  </a:cubicBezTo>
                  <a:cubicBezTo>
                    <a:pt x="17" y="59"/>
                    <a:pt x="17" y="59"/>
                    <a:pt x="17" y="59"/>
                  </a:cubicBezTo>
                  <a:cubicBezTo>
                    <a:pt x="17" y="60"/>
                    <a:pt x="17" y="60"/>
                    <a:pt x="17" y="60"/>
                  </a:cubicBezTo>
                  <a:cubicBezTo>
                    <a:pt x="17" y="61"/>
                    <a:pt x="17" y="61"/>
                    <a:pt x="17" y="61"/>
                  </a:cubicBezTo>
                  <a:cubicBezTo>
                    <a:pt x="16" y="61"/>
                    <a:pt x="16" y="61"/>
                    <a:pt x="16" y="62"/>
                  </a:cubicBezTo>
                  <a:cubicBezTo>
                    <a:pt x="16" y="62"/>
                    <a:pt x="16" y="62"/>
                    <a:pt x="16" y="62"/>
                  </a:cubicBezTo>
                  <a:cubicBezTo>
                    <a:pt x="15" y="63"/>
                    <a:pt x="15" y="64"/>
                    <a:pt x="15" y="65"/>
                  </a:cubicBezTo>
                  <a:cubicBezTo>
                    <a:pt x="14" y="65"/>
                    <a:pt x="14" y="66"/>
                    <a:pt x="14" y="66"/>
                  </a:cubicBezTo>
                  <a:cubicBezTo>
                    <a:pt x="13" y="67"/>
                    <a:pt x="13" y="69"/>
                    <a:pt x="12" y="70"/>
                  </a:cubicBezTo>
                  <a:cubicBezTo>
                    <a:pt x="11" y="74"/>
                    <a:pt x="9" y="77"/>
                    <a:pt x="8" y="80"/>
                  </a:cubicBezTo>
                  <a:cubicBezTo>
                    <a:pt x="8" y="81"/>
                    <a:pt x="8" y="81"/>
                    <a:pt x="8" y="82"/>
                  </a:cubicBezTo>
                  <a:close/>
                  <a:moveTo>
                    <a:pt x="63" y="105"/>
                  </a:moveTo>
                  <a:cubicBezTo>
                    <a:pt x="60" y="105"/>
                    <a:pt x="58" y="106"/>
                    <a:pt x="55" y="106"/>
                  </a:cubicBezTo>
                  <a:cubicBezTo>
                    <a:pt x="55" y="107"/>
                    <a:pt x="54" y="107"/>
                    <a:pt x="54" y="108"/>
                  </a:cubicBezTo>
                  <a:cubicBezTo>
                    <a:pt x="62" y="108"/>
                    <a:pt x="62" y="108"/>
                    <a:pt x="62" y="108"/>
                  </a:cubicBezTo>
                  <a:cubicBezTo>
                    <a:pt x="62" y="108"/>
                    <a:pt x="62" y="106"/>
                    <a:pt x="63" y="105"/>
                  </a:cubicBezTo>
                  <a:close/>
                  <a:moveTo>
                    <a:pt x="109" y="132"/>
                  </a:moveTo>
                  <a:cubicBezTo>
                    <a:pt x="108" y="132"/>
                    <a:pt x="108" y="132"/>
                    <a:pt x="108" y="132"/>
                  </a:cubicBezTo>
                  <a:cubicBezTo>
                    <a:pt x="108" y="133"/>
                    <a:pt x="108" y="134"/>
                    <a:pt x="108" y="135"/>
                  </a:cubicBezTo>
                  <a:cubicBezTo>
                    <a:pt x="111" y="134"/>
                    <a:pt x="114" y="134"/>
                    <a:pt x="116" y="133"/>
                  </a:cubicBezTo>
                  <a:lnTo>
                    <a:pt x="109" y="132"/>
                  </a:lnTo>
                  <a:close/>
                  <a:moveTo>
                    <a:pt x="76" y="45"/>
                  </a:moveTo>
                  <a:cubicBezTo>
                    <a:pt x="72" y="46"/>
                    <a:pt x="69" y="46"/>
                    <a:pt x="65" y="47"/>
                  </a:cubicBezTo>
                  <a:cubicBezTo>
                    <a:pt x="65" y="47"/>
                    <a:pt x="65" y="47"/>
                    <a:pt x="65" y="48"/>
                  </a:cubicBezTo>
                  <a:cubicBezTo>
                    <a:pt x="68" y="48"/>
                    <a:pt x="72" y="47"/>
                    <a:pt x="76" y="46"/>
                  </a:cubicBezTo>
                  <a:cubicBezTo>
                    <a:pt x="76" y="46"/>
                    <a:pt x="78" y="45"/>
                    <a:pt x="76" y="45"/>
                  </a:cubicBezTo>
                  <a:close/>
                  <a:moveTo>
                    <a:pt x="82" y="35"/>
                  </a:moveTo>
                  <a:cubicBezTo>
                    <a:pt x="75" y="36"/>
                    <a:pt x="75" y="36"/>
                    <a:pt x="75" y="36"/>
                  </a:cubicBezTo>
                  <a:cubicBezTo>
                    <a:pt x="74" y="36"/>
                    <a:pt x="73" y="37"/>
                    <a:pt x="73" y="38"/>
                  </a:cubicBezTo>
                  <a:cubicBezTo>
                    <a:pt x="83" y="36"/>
                    <a:pt x="83" y="36"/>
                    <a:pt x="83" y="36"/>
                  </a:cubicBezTo>
                  <a:cubicBezTo>
                    <a:pt x="84" y="36"/>
                    <a:pt x="84" y="35"/>
                    <a:pt x="84" y="35"/>
                  </a:cubicBezTo>
                  <a:cubicBezTo>
                    <a:pt x="83" y="35"/>
                    <a:pt x="82" y="35"/>
                    <a:pt x="82" y="35"/>
                  </a:cubicBezTo>
                  <a:close/>
                  <a:moveTo>
                    <a:pt x="71" y="51"/>
                  </a:moveTo>
                  <a:cubicBezTo>
                    <a:pt x="68" y="51"/>
                    <a:pt x="65" y="52"/>
                    <a:pt x="62" y="52"/>
                  </a:cubicBezTo>
                  <a:cubicBezTo>
                    <a:pt x="62" y="52"/>
                    <a:pt x="61" y="53"/>
                    <a:pt x="61" y="54"/>
                  </a:cubicBezTo>
                  <a:cubicBezTo>
                    <a:pt x="64" y="53"/>
                    <a:pt x="68" y="53"/>
                    <a:pt x="71" y="52"/>
                  </a:cubicBezTo>
                  <a:cubicBezTo>
                    <a:pt x="72" y="52"/>
                    <a:pt x="73" y="51"/>
                    <a:pt x="73" y="50"/>
                  </a:cubicBezTo>
                  <a:cubicBezTo>
                    <a:pt x="73" y="51"/>
                    <a:pt x="72" y="51"/>
                    <a:pt x="71" y="51"/>
                  </a:cubicBezTo>
                  <a:close/>
                  <a:moveTo>
                    <a:pt x="52" y="112"/>
                  </a:moveTo>
                  <a:cubicBezTo>
                    <a:pt x="52" y="113"/>
                    <a:pt x="51" y="114"/>
                    <a:pt x="51" y="115"/>
                  </a:cubicBezTo>
                  <a:cubicBezTo>
                    <a:pt x="51" y="115"/>
                    <a:pt x="52" y="115"/>
                    <a:pt x="52" y="114"/>
                  </a:cubicBezTo>
                  <a:cubicBezTo>
                    <a:pt x="54" y="114"/>
                    <a:pt x="56" y="113"/>
                    <a:pt x="58" y="113"/>
                  </a:cubicBezTo>
                  <a:cubicBezTo>
                    <a:pt x="59" y="112"/>
                    <a:pt x="61" y="111"/>
                    <a:pt x="60" y="111"/>
                  </a:cubicBezTo>
                  <a:cubicBezTo>
                    <a:pt x="57" y="112"/>
                    <a:pt x="55" y="112"/>
                    <a:pt x="52" y="112"/>
                  </a:cubicBezTo>
                  <a:close/>
                  <a:moveTo>
                    <a:pt x="66" y="60"/>
                  </a:moveTo>
                  <a:cubicBezTo>
                    <a:pt x="64" y="60"/>
                    <a:pt x="62" y="60"/>
                    <a:pt x="59" y="61"/>
                  </a:cubicBezTo>
                  <a:cubicBezTo>
                    <a:pt x="57" y="61"/>
                    <a:pt x="57" y="62"/>
                    <a:pt x="57" y="63"/>
                  </a:cubicBezTo>
                  <a:cubicBezTo>
                    <a:pt x="61" y="62"/>
                    <a:pt x="64" y="61"/>
                    <a:pt x="68" y="60"/>
                  </a:cubicBezTo>
                  <a:cubicBezTo>
                    <a:pt x="68" y="60"/>
                    <a:pt x="69" y="60"/>
                    <a:pt x="69" y="59"/>
                  </a:cubicBezTo>
                  <a:cubicBezTo>
                    <a:pt x="68" y="60"/>
                    <a:pt x="67" y="60"/>
                    <a:pt x="66" y="60"/>
                  </a:cubicBezTo>
                  <a:close/>
                  <a:moveTo>
                    <a:pt x="24" y="96"/>
                  </a:moveTo>
                  <a:cubicBezTo>
                    <a:pt x="21" y="96"/>
                    <a:pt x="18" y="97"/>
                    <a:pt x="15" y="98"/>
                  </a:cubicBezTo>
                  <a:cubicBezTo>
                    <a:pt x="15" y="98"/>
                    <a:pt x="15" y="100"/>
                    <a:pt x="15" y="100"/>
                  </a:cubicBezTo>
                  <a:cubicBezTo>
                    <a:pt x="18" y="99"/>
                    <a:pt x="21" y="98"/>
                    <a:pt x="24" y="96"/>
                  </a:cubicBezTo>
                  <a:cubicBezTo>
                    <a:pt x="25" y="97"/>
                    <a:pt x="25" y="96"/>
                    <a:pt x="24" y="96"/>
                  </a:cubicBezTo>
                  <a:close/>
                  <a:moveTo>
                    <a:pt x="113" y="135"/>
                  </a:moveTo>
                  <a:cubicBezTo>
                    <a:pt x="111" y="135"/>
                    <a:pt x="109" y="136"/>
                    <a:pt x="107" y="136"/>
                  </a:cubicBezTo>
                  <a:cubicBezTo>
                    <a:pt x="106" y="136"/>
                    <a:pt x="106" y="137"/>
                    <a:pt x="106" y="137"/>
                  </a:cubicBezTo>
                  <a:cubicBezTo>
                    <a:pt x="109" y="138"/>
                    <a:pt x="112" y="137"/>
                    <a:pt x="114" y="137"/>
                  </a:cubicBezTo>
                  <a:cubicBezTo>
                    <a:pt x="115" y="137"/>
                    <a:pt x="115" y="136"/>
                    <a:pt x="116" y="135"/>
                  </a:cubicBezTo>
                  <a:cubicBezTo>
                    <a:pt x="115" y="135"/>
                    <a:pt x="114" y="135"/>
                    <a:pt x="113" y="135"/>
                  </a:cubicBezTo>
                  <a:close/>
                  <a:moveTo>
                    <a:pt x="19" y="125"/>
                  </a:moveTo>
                  <a:cubicBezTo>
                    <a:pt x="13" y="125"/>
                    <a:pt x="13" y="125"/>
                    <a:pt x="13" y="125"/>
                  </a:cubicBezTo>
                  <a:cubicBezTo>
                    <a:pt x="13" y="126"/>
                    <a:pt x="13" y="128"/>
                    <a:pt x="14" y="128"/>
                  </a:cubicBezTo>
                  <a:cubicBezTo>
                    <a:pt x="20" y="126"/>
                    <a:pt x="20" y="126"/>
                    <a:pt x="20" y="126"/>
                  </a:cubicBezTo>
                  <a:cubicBezTo>
                    <a:pt x="21" y="126"/>
                    <a:pt x="23" y="126"/>
                    <a:pt x="24" y="125"/>
                  </a:cubicBezTo>
                  <a:cubicBezTo>
                    <a:pt x="22" y="125"/>
                    <a:pt x="21" y="125"/>
                    <a:pt x="19" y="125"/>
                  </a:cubicBezTo>
                  <a:close/>
                  <a:moveTo>
                    <a:pt x="112" y="120"/>
                  </a:moveTo>
                  <a:cubicBezTo>
                    <a:pt x="115" y="120"/>
                    <a:pt x="117" y="120"/>
                    <a:pt x="119" y="122"/>
                  </a:cubicBezTo>
                  <a:cubicBezTo>
                    <a:pt x="119" y="120"/>
                    <a:pt x="119" y="119"/>
                    <a:pt x="119" y="118"/>
                  </a:cubicBezTo>
                  <a:cubicBezTo>
                    <a:pt x="117" y="118"/>
                    <a:pt x="115" y="118"/>
                    <a:pt x="112" y="118"/>
                  </a:cubicBezTo>
                  <a:lnTo>
                    <a:pt x="112" y="120"/>
                  </a:lnTo>
                  <a:close/>
                  <a:moveTo>
                    <a:pt x="113" y="112"/>
                  </a:moveTo>
                  <a:cubicBezTo>
                    <a:pt x="113" y="114"/>
                    <a:pt x="113" y="115"/>
                    <a:pt x="113" y="116"/>
                  </a:cubicBezTo>
                  <a:cubicBezTo>
                    <a:pt x="115" y="117"/>
                    <a:pt x="117" y="117"/>
                    <a:pt x="119" y="116"/>
                  </a:cubicBezTo>
                  <a:cubicBezTo>
                    <a:pt x="120" y="116"/>
                    <a:pt x="120" y="115"/>
                    <a:pt x="119" y="115"/>
                  </a:cubicBezTo>
                  <a:cubicBezTo>
                    <a:pt x="117" y="114"/>
                    <a:pt x="115" y="114"/>
                    <a:pt x="113" y="112"/>
                  </a:cubicBezTo>
                  <a:close/>
                  <a:moveTo>
                    <a:pt x="31" y="52"/>
                  </a:moveTo>
                  <a:cubicBezTo>
                    <a:pt x="31" y="54"/>
                    <a:pt x="30" y="55"/>
                    <a:pt x="29" y="57"/>
                  </a:cubicBezTo>
                  <a:cubicBezTo>
                    <a:pt x="32" y="56"/>
                    <a:pt x="34" y="55"/>
                    <a:pt x="37" y="53"/>
                  </a:cubicBezTo>
                  <a:cubicBezTo>
                    <a:pt x="35" y="52"/>
                    <a:pt x="33" y="52"/>
                    <a:pt x="31" y="52"/>
                  </a:cubicBezTo>
                  <a:close/>
                  <a:moveTo>
                    <a:pt x="59" y="114"/>
                  </a:moveTo>
                  <a:cubicBezTo>
                    <a:pt x="56" y="114"/>
                    <a:pt x="54" y="115"/>
                    <a:pt x="52" y="116"/>
                  </a:cubicBezTo>
                  <a:cubicBezTo>
                    <a:pt x="52" y="116"/>
                    <a:pt x="51" y="117"/>
                    <a:pt x="52" y="117"/>
                  </a:cubicBezTo>
                  <a:cubicBezTo>
                    <a:pt x="55" y="117"/>
                    <a:pt x="57" y="117"/>
                    <a:pt x="60" y="117"/>
                  </a:cubicBezTo>
                  <a:cubicBezTo>
                    <a:pt x="59" y="116"/>
                    <a:pt x="59" y="115"/>
                    <a:pt x="60" y="113"/>
                  </a:cubicBezTo>
                  <a:cubicBezTo>
                    <a:pt x="60" y="113"/>
                    <a:pt x="59" y="114"/>
                    <a:pt x="59" y="114"/>
                  </a:cubicBezTo>
                  <a:close/>
                  <a:moveTo>
                    <a:pt x="39" y="41"/>
                  </a:moveTo>
                  <a:cubicBezTo>
                    <a:pt x="39" y="40"/>
                    <a:pt x="40" y="40"/>
                    <a:pt x="40" y="40"/>
                  </a:cubicBezTo>
                  <a:cubicBezTo>
                    <a:pt x="38" y="40"/>
                    <a:pt x="38" y="40"/>
                    <a:pt x="38" y="40"/>
                  </a:cubicBezTo>
                  <a:cubicBezTo>
                    <a:pt x="35" y="45"/>
                    <a:pt x="35" y="45"/>
                    <a:pt x="35" y="45"/>
                  </a:cubicBezTo>
                  <a:cubicBezTo>
                    <a:pt x="35" y="45"/>
                    <a:pt x="34" y="46"/>
                    <a:pt x="35" y="46"/>
                  </a:cubicBezTo>
                  <a:cubicBezTo>
                    <a:pt x="37" y="45"/>
                    <a:pt x="40" y="44"/>
                    <a:pt x="43" y="42"/>
                  </a:cubicBezTo>
                  <a:cubicBezTo>
                    <a:pt x="42" y="42"/>
                    <a:pt x="41" y="41"/>
                    <a:pt x="41" y="40"/>
                  </a:cubicBezTo>
                  <a:cubicBezTo>
                    <a:pt x="40" y="40"/>
                    <a:pt x="40" y="41"/>
                    <a:pt x="39" y="41"/>
                  </a:cubicBezTo>
                  <a:close/>
                  <a:moveTo>
                    <a:pt x="58" y="68"/>
                  </a:moveTo>
                  <a:cubicBezTo>
                    <a:pt x="57" y="68"/>
                    <a:pt x="55" y="68"/>
                    <a:pt x="55" y="68"/>
                  </a:cubicBezTo>
                  <a:cubicBezTo>
                    <a:pt x="55" y="70"/>
                    <a:pt x="54" y="72"/>
                    <a:pt x="54" y="74"/>
                  </a:cubicBezTo>
                  <a:cubicBezTo>
                    <a:pt x="55" y="73"/>
                    <a:pt x="56" y="73"/>
                    <a:pt x="57" y="72"/>
                  </a:cubicBezTo>
                  <a:cubicBezTo>
                    <a:pt x="59" y="70"/>
                    <a:pt x="61" y="68"/>
                    <a:pt x="64" y="68"/>
                  </a:cubicBezTo>
                  <a:lnTo>
                    <a:pt x="58" y="68"/>
                  </a:lnTo>
                  <a:close/>
                  <a:moveTo>
                    <a:pt x="47" y="26"/>
                  </a:moveTo>
                  <a:cubicBezTo>
                    <a:pt x="46" y="28"/>
                    <a:pt x="44" y="31"/>
                    <a:pt x="42" y="33"/>
                  </a:cubicBezTo>
                  <a:cubicBezTo>
                    <a:pt x="42" y="33"/>
                    <a:pt x="43" y="33"/>
                    <a:pt x="43" y="33"/>
                  </a:cubicBezTo>
                  <a:cubicBezTo>
                    <a:pt x="46" y="32"/>
                    <a:pt x="48" y="30"/>
                    <a:pt x="49" y="28"/>
                  </a:cubicBezTo>
                  <a:cubicBezTo>
                    <a:pt x="50" y="27"/>
                    <a:pt x="49" y="26"/>
                    <a:pt x="49" y="26"/>
                  </a:cubicBezTo>
                  <a:cubicBezTo>
                    <a:pt x="48" y="25"/>
                    <a:pt x="48" y="25"/>
                    <a:pt x="47" y="26"/>
                  </a:cubicBezTo>
                  <a:close/>
                  <a:moveTo>
                    <a:pt x="77" y="41"/>
                  </a:moveTo>
                  <a:cubicBezTo>
                    <a:pt x="75" y="41"/>
                    <a:pt x="72" y="42"/>
                    <a:pt x="69" y="42"/>
                  </a:cubicBezTo>
                  <a:cubicBezTo>
                    <a:pt x="68" y="42"/>
                    <a:pt x="68" y="44"/>
                    <a:pt x="67" y="45"/>
                  </a:cubicBezTo>
                  <a:cubicBezTo>
                    <a:pt x="70" y="44"/>
                    <a:pt x="74" y="44"/>
                    <a:pt x="77" y="43"/>
                  </a:cubicBezTo>
                  <a:cubicBezTo>
                    <a:pt x="78" y="43"/>
                    <a:pt x="79" y="42"/>
                    <a:pt x="79" y="41"/>
                  </a:cubicBezTo>
                  <a:cubicBezTo>
                    <a:pt x="79" y="41"/>
                    <a:pt x="78" y="41"/>
                    <a:pt x="77" y="41"/>
                  </a:cubicBezTo>
                  <a:close/>
                  <a:moveTo>
                    <a:pt x="65" y="63"/>
                  </a:moveTo>
                  <a:cubicBezTo>
                    <a:pt x="62" y="64"/>
                    <a:pt x="60" y="64"/>
                    <a:pt x="57" y="65"/>
                  </a:cubicBezTo>
                  <a:cubicBezTo>
                    <a:pt x="56" y="65"/>
                    <a:pt x="56" y="66"/>
                    <a:pt x="56" y="67"/>
                  </a:cubicBezTo>
                  <a:cubicBezTo>
                    <a:pt x="55" y="68"/>
                    <a:pt x="56" y="67"/>
                    <a:pt x="57" y="67"/>
                  </a:cubicBezTo>
                  <a:cubicBezTo>
                    <a:pt x="59" y="67"/>
                    <a:pt x="63" y="67"/>
                    <a:pt x="66" y="66"/>
                  </a:cubicBezTo>
                  <a:cubicBezTo>
                    <a:pt x="66" y="65"/>
                    <a:pt x="65" y="65"/>
                    <a:pt x="65" y="65"/>
                  </a:cubicBezTo>
                  <a:cubicBezTo>
                    <a:pt x="66" y="64"/>
                    <a:pt x="67" y="63"/>
                    <a:pt x="68" y="62"/>
                  </a:cubicBezTo>
                  <a:cubicBezTo>
                    <a:pt x="67" y="62"/>
                    <a:pt x="66" y="62"/>
                    <a:pt x="65" y="63"/>
                  </a:cubicBezTo>
                  <a:close/>
                  <a:moveTo>
                    <a:pt x="27" y="62"/>
                  </a:moveTo>
                  <a:cubicBezTo>
                    <a:pt x="27" y="62"/>
                    <a:pt x="27" y="63"/>
                    <a:pt x="27" y="63"/>
                  </a:cubicBezTo>
                  <a:cubicBezTo>
                    <a:pt x="26" y="64"/>
                    <a:pt x="25" y="66"/>
                    <a:pt x="24" y="69"/>
                  </a:cubicBezTo>
                  <a:cubicBezTo>
                    <a:pt x="28" y="67"/>
                    <a:pt x="32" y="65"/>
                    <a:pt x="35" y="63"/>
                  </a:cubicBezTo>
                  <a:cubicBezTo>
                    <a:pt x="35" y="63"/>
                    <a:pt x="34" y="62"/>
                    <a:pt x="33" y="63"/>
                  </a:cubicBezTo>
                  <a:cubicBezTo>
                    <a:pt x="33" y="63"/>
                    <a:pt x="32" y="63"/>
                    <a:pt x="31" y="63"/>
                  </a:cubicBezTo>
                  <a:cubicBezTo>
                    <a:pt x="30" y="62"/>
                    <a:pt x="28" y="62"/>
                    <a:pt x="27" y="62"/>
                  </a:cubicBezTo>
                  <a:close/>
                  <a:moveTo>
                    <a:pt x="28" y="112"/>
                  </a:moveTo>
                  <a:cubicBezTo>
                    <a:pt x="24" y="113"/>
                    <a:pt x="18" y="113"/>
                    <a:pt x="14" y="113"/>
                  </a:cubicBezTo>
                  <a:cubicBezTo>
                    <a:pt x="13" y="114"/>
                    <a:pt x="13" y="116"/>
                    <a:pt x="13" y="118"/>
                  </a:cubicBezTo>
                  <a:cubicBezTo>
                    <a:pt x="29" y="112"/>
                    <a:pt x="29" y="112"/>
                    <a:pt x="29" y="112"/>
                  </a:cubicBezTo>
                  <a:cubicBezTo>
                    <a:pt x="29" y="112"/>
                    <a:pt x="28" y="112"/>
                    <a:pt x="28" y="112"/>
                  </a:cubicBezTo>
                  <a:close/>
                  <a:moveTo>
                    <a:pt x="20" y="81"/>
                  </a:moveTo>
                  <a:cubicBezTo>
                    <a:pt x="20" y="82"/>
                    <a:pt x="19" y="84"/>
                    <a:pt x="18" y="86"/>
                  </a:cubicBezTo>
                  <a:cubicBezTo>
                    <a:pt x="19" y="86"/>
                    <a:pt x="17" y="87"/>
                    <a:pt x="19" y="87"/>
                  </a:cubicBezTo>
                  <a:cubicBezTo>
                    <a:pt x="22" y="86"/>
                    <a:pt x="26" y="84"/>
                    <a:pt x="28" y="82"/>
                  </a:cubicBezTo>
                  <a:cubicBezTo>
                    <a:pt x="29" y="81"/>
                    <a:pt x="28" y="81"/>
                    <a:pt x="28" y="81"/>
                  </a:cubicBezTo>
                  <a:cubicBezTo>
                    <a:pt x="25" y="80"/>
                    <a:pt x="23" y="80"/>
                    <a:pt x="20" y="81"/>
                  </a:cubicBezTo>
                  <a:close/>
                  <a:moveTo>
                    <a:pt x="23" y="73"/>
                  </a:moveTo>
                  <a:cubicBezTo>
                    <a:pt x="23" y="73"/>
                    <a:pt x="22" y="73"/>
                    <a:pt x="22" y="73"/>
                  </a:cubicBezTo>
                  <a:cubicBezTo>
                    <a:pt x="22" y="75"/>
                    <a:pt x="21" y="77"/>
                    <a:pt x="21" y="79"/>
                  </a:cubicBezTo>
                  <a:cubicBezTo>
                    <a:pt x="22" y="79"/>
                    <a:pt x="23" y="78"/>
                    <a:pt x="24" y="78"/>
                  </a:cubicBezTo>
                  <a:cubicBezTo>
                    <a:pt x="27" y="77"/>
                    <a:pt x="30" y="75"/>
                    <a:pt x="33" y="73"/>
                  </a:cubicBezTo>
                  <a:lnTo>
                    <a:pt x="23" y="73"/>
                  </a:lnTo>
                  <a:close/>
                  <a:moveTo>
                    <a:pt x="17" y="89"/>
                  </a:moveTo>
                  <a:cubicBezTo>
                    <a:pt x="17" y="89"/>
                    <a:pt x="17" y="90"/>
                    <a:pt x="17" y="90"/>
                  </a:cubicBezTo>
                  <a:cubicBezTo>
                    <a:pt x="16" y="91"/>
                    <a:pt x="16" y="93"/>
                    <a:pt x="16" y="94"/>
                  </a:cubicBezTo>
                  <a:cubicBezTo>
                    <a:pt x="16" y="95"/>
                    <a:pt x="15" y="95"/>
                    <a:pt x="16" y="95"/>
                  </a:cubicBezTo>
                  <a:cubicBezTo>
                    <a:pt x="21" y="94"/>
                    <a:pt x="25" y="91"/>
                    <a:pt x="29" y="89"/>
                  </a:cubicBezTo>
                  <a:lnTo>
                    <a:pt x="17" y="89"/>
                  </a:lnTo>
                  <a:close/>
                  <a:moveTo>
                    <a:pt x="59" y="118"/>
                  </a:moveTo>
                  <a:cubicBezTo>
                    <a:pt x="59" y="118"/>
                    <a:pt x="58" y="119"/>
                    <a:pt x="58" y="119"/>
                  </a:cubicBezTo>
                  <a:cubicBezTo>
                    <a:pt x="56" y="120"/>
                    <a:pt x="54" y="120"/>
                    <a:pt x="52" y="121"/>
                  </a:cubicBezTo>
                  <a:cubicBezTo>
                    <a:pt x="54" y="125"/>
                    <a:pt x="59" y="127"/>
                    <a:pt x="64" y="125"/>
                  </a:cubicBezTo>
                  <a:cubicBezTo>
                    <a:pt x="62" y="124"/>
                    <a:pt x="62" y="122"/>
                    <a:pt x="61" y="120"/>
                  </a:cubicBezTo>
                  <a:cubicBezTo>
                    <a:pt x="60" y="120"/>
                    <a:pt x="60" y="118"/>
                    <a:pt x="59" y="118"/>
                  </a:cubicBezTo>
                  <a:close/>
                  <a:moveTo>
                    <a:pt x="7" y="136"/>
                  </a:moveTo>
                  <a:cubicBezTo>
                    <a:pt x="7" y="136"/>
                    <a:pt x="7" y="137"/>
                    <a:pt x="7" y="137"/>
                  </a:cubicBezTo>
                  <a:cubicBezTo>
                    <a:pt x="8" y="142"/>
                    <a:pt x="10" y="146"/>
                    <a:pt x="14" y="149"/>
                  </a:cubicBezTo>
                  <a:cubicBezTo>
                    <a:pt x="17" y="153"/>
                    <a:pt x="21" y="156"/>
                    <a:pt x="26" y="158"/>
                  </a:cubicBezTo>
                  <a:cubicBezTo>
                    <a:pt x="30" y="159"/>
                    <a:pt x="32" y="161"/>
                    <a:pt x="37" y="162"/>
                  </a:cubicBezTo>
                  <a:cubicBezTo>
                    <a:pt x="37" y="162"/>
                    <a:pt x="38" y="163"/>
                    <a:pt x="38" y="161"/>
                  </a:cubicBezTo>
                  <a:cubicBezTo>
                    <a:pt x="38" y="160"/>
                    <a:pt x="39" y="160"/>
                    <a:pt x="40" y="160"/>
                  </a:cubicBezTo>
                  <a:cubicBezTo>
                    <a:pt x="40" y="160"/>
                    <a:pt x="41" y="159"/>
                    <a:pt x="40" y="159"/>
                  </a:cubicBezTo>
                  <a:cubicBezTo>
                    <a:pt x="37" y="159"/>
                    <a:pt x="34" y="159"/>
                    <a:pt x="31" y="160"/>
                  </a:cubicBezTo>
                  <a:cubicBezTo>
                    <a:pt x="31" y="160"/>
                    <a:pt x="30" y="159"/>
                    <a:pt x="30" y="158"/>
                  </a:cubicBezTo>
                  <a:cubicBezTo>
                    <a:pt x="31" y="157"/>
                    <a:pt x="33" y="157"/>
                    <a:pt x="35" y="157"/>
                  </a:cubicBezTo>
                  <a:cubicBezTo>
                    <a:pt x="34" y="156"/>
                    <a:pt x="33" y="155"/>
                    <a:pt x="32" y="156"/>
                  </a:cubicBezTo>
                  <a:cubicBezTo>
                    <a:pt x="30" y="156"/>
                    <a:pt x="28" y="156"/>
                    <a:pt x="26" y="155"/>
                  </a:cubicBezTo>
                  <a:cubicBezTo>
                    <a:pt x="26" y="154"/>
                    <a:pt x="26" y="154"/>
                    <a:pt x="26" y="154"/>
                  </a:cubicBezTo>
                  <a:cubicBezTo>
                    <a:pt x="26" y="154"/>
                    <a:pt x="27" y="154"/>
                    <a:pt x="28" y="153"/>
                  </a:cubicBezTo>
                  <a:cubicBezTo>
                    <a:pt x="27" y="153"/>
                    <a:pt x="25" y="151"/>
                    <a:pt x="24" y="151"/>
                  </a:cubicBezTo>
                  <a:cubicBezTo>
                    <a:pt x="23" y="151"/>
                    <a:pt x="21" y="151"/>
                    <a:pt x="21" y="151"/>
                  </a:cubicBezTo>
                  <a:cubicBezTo>
                    <a:pt x="20" y="150"/>
                    <a:pt x="21" y="149"/>
                    <a:pt x="22" y="149"/>
                  </a:cubicBezTo>
                  <a:cubicBezTo>
                    <a:pt x="22" y="149"/>
                    <a:pt x="21" y="149"/>
                    <a:pt x="21" y="148"/>
                  </a:cubicBezTo>
                  <a:cubicBezTo>
                    <a:pt x="21" y="148"/>
                    <a:pt x="20" y="148"/>
                    <a:pt x="19" y="148"/>
                  </a:cubicBezTo>
                  <a:cubicBezTo>
                    <a:pt x="18" y="148"/>
                    <a:pt x="18" y="148"/>
                    <a:pt x="17" y="148"/>
                  </a:cubicBezTo>
                  <a:cubicBezTo>
                    <a:pt x="13" y="144"/>
                    <a:pt x="10" y="141"/>
                    <a:pt x="7" y="136"/>
                  </a:cubicBezTo>
                  <a:cubicBezTo>
                    <a:pt x="7" y="136"/>
                    <a:pt x="7" y="135"/>
                    <a:pt x="7" y="136"/>
                  </a:cubicBezTo>
                  <a:close/>
                  <a:moveTo>
                    <a:pt x="72" y="103"/>
                  </a:moveTo>
                  <a:cubicBezTo>
                    <a:pt x="71" y="103"/>
                    <a:pt x="70" y="104"/>
                    <a:pt x="69" y="104"/>
                  </a:cubicBezTo>
                  <a:cubicBezTo>
                    <a:pt x="68" y="106"/>
                    <a:pt x="66" y="107"/>
                    <a:pt x="65" y="109"/>
                  </a:cubicBezTo>
                  <a:cubicBezTo>
                    <a:pt x="62" y="112"/>
                    <a:pt x="62" y="119"/>
                    <a:pt x="65" y="122"/>
                  </a:cubicBezTo>
                  <a:cubicBezTo>
                    <a:pt x="66" y="123"/>
                    <a:pt x="66" y="124"/>
                    <a:pt x="67" y="123"/>
                  </a:cubicBezTo>
                  <a:cubicBezTo>
                    <a:pt x="70" y="120"/>
                    <a:pt x="73" y="117"/>
                    <a:pt x="75" y="112"/>
                  </a:cubicBezTo>
                  <a:cubicBezTo>
                    <a:pt x="76" y="108"/>
                    <a:pt x="75" y="104"/>
                    <a:pt x="72" y="103"/>
                  </a:cubicBezTo>
                  <a:close/>
                  <a:moveTo>
                    <a:pt x="102" y="79"/>
                  </a:moveTo>
                  <a:cubicBezTo>
                    <a:pt x="107" y="86"/>
                    <a:pt x="111" y="94"/>
                    <a:pt x="113" y="103"/>
                  </a:cubicBezTo>
                  <a:cubicBezTo>
                    <a:pt x="113" y="104"/>
                    <a:pt x="113" y="104"/>
                    <a:pt x="113" y="105"/>
                  </a:cubicBezTo>
                  <a:cubicBezTo>
                    <a:pt x="118" y="104"/>
                    <a:pt x="118" y="104"/>
                    <a:pt x="118" y="104"/>
                  </a:cubicBezTo>
                  <a:cubicBezTo>
                    <a:pt x="119" y="103"/>
                    <a:pt x="116" y="102"/>
                    <a:pt x="116" y="101"/>
                  </a:cubicBezTo>
                  <a:cubicBezTo>
                    <a:pt x="111" y="98"/>
                    <a:pt x="109" y="92"/>
                    <a:pt x="108" y="85"/>
                  </a:cubicBezTo>
                  <a:cubicBezTo>
                    <a:pt x="108" y="85"/>
                    <a:pt x="108" y="85"/>
                    <a:pt x="108" y="84"/>
                  </a:cubicBezTo>
                  <a:cubicBezTo>
                    <a:pt x="110" y="87"/>
                    <a:pt x="111" y="91"/>
                    <a:pt x="112" y="94"/>
                  </a:cubicBezTo>
                  <a:cubicBezTo>
                    <a:pt x="114" y="98"/>
                    <a:pt x="116" y="101"/>
                    <a:pt x="119" y="103"/>
                  </a:cubicBezTo>
                  <a:cubicBezTo>
                    <a:pt x="120" y="104"/>
                    <a:pt x="120" y="105"/>
                    <a:pt x="119" y="105"/>
                  </a:cubicBezTo>
                  <a:cubicBezTo>
                    <a:pt x="113" y="106"/>
                    <a:pt x="113" y="106"/>
                    <a:pt x="113" y="106"/>
                  </a:cubicBezTo>
                  <a:cubicBezTo>
                    <a:pt x="113" y="111"/>
                    <a:pt x="113" y="111"/>
                    <a:pt x="113" y="111"/>
                  </a:cubicBezTo>
                  <a:cubicBezTo>
                    <a:pt x="115" y="112"/>
                    <a:pt x="117" y="113"/>
                    <a:pt x="120" y="114"/>
                  </a:cubicBezTo>
                  <a:cubicBezTo>
                    <a:pt x="122" y="105"/>
                    <a:pt x="119" y="97"/>
                    <a:pt x="115" y="91"/>
                  </a:cubicBezTo>
                  <a:cubicBezTo>
                    <a:pt x="112" y="86"/>
                    <a:pt x="108" y="82"/>
                    <a:pt x="102" y="79"/>
                  </a:cubicBezTo>
                  <a:cubicBezTo>
                    <a:pt x="102" y="79"/>
                    <a:pt x="102" y="79"/>
                    <a:pt x="102" y="79"/>
                  </a:cubicBezTo>
                  <a:close/>
                  <a:moveTo>
                    <a:pt x="17" y="156"/>
                  </a:moveTo>
                  <a:cubicBezTo>
                    <a:pt x="20" y="159"/>
                    <a:pt x="24" y="161"/>
                    <a:pt x="28" y="163"/>
                  </a:cubicBezTo>
                  <a:cubicBezTo>
                    <a:pt x="33" y="165"/>
                    <a:pt x="33" y="165"/>
                    <a:pt x="33" y="165"/>
                  </a:cubicBezTo>
                  <a:cubicBezTo>
                    <a:pt x="40" y="167"/>
                    <a:pt x="47" y="168"/>
                    <a:pt x="55" y="169"/>
                  </a:cubicBezTo>
                  <a:cubicBezTo>
                    <a:pt x="69" y="170"/>
                    <a:pt x="81" y="167"/>
                    <a:pt x="91" y="162"/>
                  </a:cubicBezTo>
                  <a:cubicBezTo>
                    <a:pt x="91" y="162"/>
                    <a:pt x="92" y="161"/>
                    <a:pt x="92" y="161"/>
                  </a:cubicBezTo>
                  <a:cubicBezTo>
                    <a:pt x="89" y="161"/>
                    <a:pt x="85" y="162"/>
                    <a:pt x="81" y="161"/>
                  </a:cubicBezTo>
                  <a:cubicBezTo>
                    <a:pt x="80" y="162"/>
                    <a:pt x="78" y="163"/>
                    <a:pt x="76" y="163"/>
                  </a:cubicBezTo>
                  <a:cubicBezTo>
                    <a:pt x="75" y="164"/>
                    <a:pt x="73" y="163"/>
                    <a:pt x="71" y="164"/>
                  </a:cubicBezTo>
                  <a:cubicBezTo>
                    <a:pt x="66" y="164"/>
                    <a:pt x="62" y="163"/>
                    <a:pt x="57" y="164"/>
                  </a:cubicBezTo>
                  <a:cubicBezTo>
                    <a:pt x="57" y="164"/>
                    <a:pt x="56" y="164"/>
                    <a:pt x="56" y="164"/>
                  </a:cubicBezTo>
                  <a:cubicBezTo>
                    <a:pt x="52" y="164"/>
                    <a:pt x="48" y="165"/>
                    <a:pt x="44" y="165"/>
                  </a:cubicBezTo>
                  <a:cubicBezTo>
                    <a:pt x="33" y="164"/>
                    <a:pt x="25" y="161"/>
                    <a:pt x="18" y="157"/>
                  </a:cubicBezTo>
                  <a:cubicBezTo>
                    <a:pt x="18" y="156"/>
                    <a:pt x="18" y="156"/>
                    <a:pt x="17" y="156"/>
                  </a:cubicBezTo>
                  <a:close/>
                  <a:moveTo>
                    <a:pt x="67" y="94"/>
                  </a:moveTo>
                  <a:cubicBezTo>
                    <a:pt x="73" y="93"/>
                    <a:pt x="77" y="96"/>
                    <a:pt x="79" y="100"/>
                  </a:cubicBezTo>
                  <a:cubicBezTo>
                    <a:pt x="85" y="110"/>
                    <a:pt x="78" y="123"/>
                    <a:pt x="71" y="127"/>
                  </a:cubicBezTo>
                  <a:cubicBezTo>
                    <a:pt x="66" y="132"/>
                    <a:pt x="55" y="132"/>
                    <a:pt x="50" y="128"/>
                  </a:cubicBezTo>
                  <a:cubicBezTo>
                    <a:pt x="45" y="123"/>
                    <a:pt x="43" y="110"/>
                    <a:pt x="49" y="104"/>
                  </a:cubicBezTo>
                  <a:cubicBezTo>
                    <a:pt x="54" y="100"/>
                    <a:pt x="58" y="96"/>
                    <a:pt x="65" y="94"/>
                  </a:cubicBezTo>
                  <a:cubicBezTo>
                    <a:pt x="66" y="94"/>
                    <a:pt x="67" y="94"/>
                    <a:pt x="67" y="94"/>
                  </a:cubicBezTo>
                  <a:close/>
                  <a:moveTo>
                    <a:pt x="80" y="22"/>
                  </a:moveTo>
                  <a:cubicBezTo>
                    <a:pt x="79" y="23"/>
                    <a:pt x="78" y="23"/>
                    <a:pt x="78" y="22"/>
                  </a:cubicBezTo>
                  <a:cubicBezTo>
                    <a:pt x="78" y="21"/>
                    <a:pt x="78" y="21"/>
                    <a:pt x="79" y="21"/>
                  </a:cubicBezTo>
                  <a:cubicBezTo>
                    <a:pt x="80" y="20"/>
                    <a:pt x="81" y="20"/>
                    <a:pt x="82" y="20"/>
                  </a:cubicBezTo>
                  <a:cubicBezTo>
                    <a:pt x="84" y="20"/>
                    <a:pt x="86" y="19"/>
                    <a:pt x="88" y="18"/>
                  </a:cubicBezTo>
                  <a:cubicBezTo>
                    <a:pt x="87" y="18"/>
                    <a:pt x="86" y="18"/>
                    <a:pt x="85" y="18"/>
                  </a:cubicBezTo>
                  <a:cubicBezTo>
                    <a:pt x="85" y="19"/>
                    <a:pt x="84" y="18"/>
                    <a:pt x="84" y="18"/>
                  </a:cubicBezTo>
                  <a:cubicBezTo>
                    <a:pt x="83" y="17"/>
                    <a:pt x="83" y="16"/>
                    <a:pt x="84" y="16"/>
                  </a:cubicBezTo>
                  <a:cubicBezTo>
                    <a:pt x="86" y="16"/>
                    <a:pt x="89" y="16"/>
                    <a:pt x="91" y="16"/>
                  </a:cubicBezTo>
                  <a:cubicBezTo>
                    <a:pt x="92" y="16"/>
                    <a:pt x="93" y="14"/>
                    <a:pt x="94" y="13"/>
                  </a:cubicBezTo>
                  <a:cubicBezTo>
                    <a:pt x="94" y="13"/>
                    <a:pt x="95" y="12"/>
                    <a:pt x="94" y="12"/>
                  </a:cubicBezTo>
                  <a:cubicBezTo>
                    <a:pt x="87" y="12"/>
                    <a:pt x="80" y="11"/>
                    <a:pt x="73" y="11"/>
                  </a:cubicBezTo>
                  <a:cubicBezTo>
                    <a:pt x="73" y="11"/>
                    <a:pt x="72" y="11"/>
                    <a:pt x="72" y="10"/>
                  </a:cubicBezTo>
                  <a:cubicBezTo>
                    <a:pt x="67" y="10"/>
                    <a:pt x="65" y="12"/>
                    <a:pt x="62" y="14"/>
                  </a:cubicBezTo>
                  <a:cubicBezTo>
                    <a:pt x="57" y="17"/>
                    <a:pt x="52" y="19"/>
                    <a:pt x="49" y="24"/>
                  </a:cubicBezTo>
                  <a:cubicBezTo>
                    <a:pt x="48" y="25"/>
                    <a:pt x="50" y="25"/>
                    <a:pt x="50" y="26"/>
                  </a:cubicBezTo>
                  <a:cubicBezTo>
                    <a:pt x="51" y="27"/>
                    <a:pt x="50" y="29"/>
                    <a:pt x="49" y="30"/>
                  </a:cubicBezTo>
                  <a:cubicBezTo>
                    <a:pt x="47" y="32"/>
                    <a:pt x="44" y="34"/>
                    <a:pt x="41" y="35"/>
                  </a:cubicBezTo>
                  <a:cubicBezTo>
                    <a:pt x="40" y="36"/>
                    <a:pt x="39" y="38"/>
                    <a:pt x="38" y="39"/>
                  </a:cubicBezTo>
                  <a:cubicBezTo>
                    <a:pt x="40" y="39"/>
                    <a:pt x="42" y="39"/>
                    <a:pt x="44" y="41"/>
                  </a:cubicBezTo>
                  <a:cubicBezTo>
                    <a:pt x="44" y="41"/>
                    <a:pt x="45" y="42"/>
                    <a:pt x="44" y="42"/>
                  </a:cubicBezTo>
                  <a:cubicBezTo>
                    <a:pt x="43" y="43"/>
                    <a:pt x="41" y="45"/>
                    <a:pt x="40" y="45"/>
                  </a:cubicBezTo>
                  <a:cubicBezTo>
                    <a:pt x="38" y="46"/>
                    <a:pt x="37" y="47"/>
                    <a:pt x="34" y="48"/>
                  </a:cubicBezTo>
                  <a:cubicBezTo>
                    <a:pt x="35" y="48"/>
                    <a:pt x="34" y="49"/>
                    <a:pt x="34" y="48"/>
                  </a:cubicBezTo>
                  <a:cubicBezTo>
                    <a:pt x="32" y="51"/>
                    <a:pt x="32" y="51"/>
                    <a:pt x="32" y="51"/>
                  </a:cubicBezTo>
                  <a:cubicBezTo>
                    <a:pt x="33" y="51"/>
                    <a:pt x="35" y="51"/>
                    <a:pt x="36" y="51"/>
                  </a:cubicBezTo>
                  <a:cubicBezTo>
                    <a:pt x="37" y="51"/>
                    <a:pt x="38" y="52"/>
                    <a:pt x="38" y="52"/>
                  </a:cubicBezTo>
                  <a:cubicBezTo>
                    <a:pt x="38" y="53"/>
                    <a:pt x="38" y="53"/>
                    <a:pt x="38" y="54"/>
                  </a:cubicBezTo>
                  <a:cubicBezTo>
                    <a:pt x="35" y="56"/>
                    <a:pt x="32" y="58"/>
                    <a:pt x="28" y="59"/>
                  </a:cubicBezTo>
                  <a:cubicBezTo>
                    <a:pt x="28" y="60"/>
                    <a:pt x="28" y="60"/>
                    <a:pt x="27" y="61"/>
                  </a:cubicBezTo>
                  <a:cubicBezTo>
                    <a:pt x="30" y="61"/>
                    <a:pt x="32" y="61"/>
                    <a:pt x="34" y="61"/>
                  </a:cubicBezTo>
                  <a:cubicBezTo>
                    <a:pt x="35" y="61"/>
                    <a:pt x="36" y="61"/>
                    <a:pt x="37" y="62"/>
                  </a:cubicBezTo>
                  <a:cubicBezTo>
                    <a:pt x="37" y="63"/>
                    <a:pt x="37" y="63"/>
                    <a:pt x="37" y="64"/>
                  </a:cubicBezTo>
                  <a:cubicBezTo>
                    <a:pt x="33" y="66"/>
                    <a:pt x="29" y="68"/>
                    <a:pt x="25" y="70"/>
                  </a:cubicBezTo>
                  <a:cubicBezTo>
                    <a:pt x="24" y="70"/>
                    <a:pt x="23" y="71"/>
                    <a:pt x="23" y="71"/>
                  </a:cubicBezTo>
                  <a:cubicBezTo>
                    <a:pt x="27" y="72"/>
                    <a:pt x="31" y="71"/>
                    <a:pt x="34" y="72"/>
                  </a:cubicBezTo>
                  <a:cubicBezTo>
                    <a:pt x="35" y="72"/>
                    <a:pt x="35" y="73"/>
                    <a:pt x="34" y="73"/>
                  </a:cubicBezTo>
                  <a:cubicBezTo>
                    <a:pt x="31" y="76"/>
                    <a:pt x="28" y="78"/>
                    <a:pt x="23" y="79"/>
                  </a:cubicBezTo>
                  <a:cubicBezTo>
                    <a:pt x="26" y="79"/>
                    <a:pt x="28" y="79"/>
                    <a:pt x="30" y="80"/>
                  </a:cubicBezTo>
                  <a:cubicBezTo>
                    <a:pt x="30" y="80"/>
                    <a:pt x="31" y="81"/>
                    <a:pt x="30" y="82"/>
                  </a:cubicBezTo>
                  <a:cubicBezTo>
                    <a:pt x="27" y="84"/>
                    <a:pt x="24" y="86"/>
                    <a:pt x="20" y="87"/>
                  </a:cubicBezTo>
                  <a:cubicBezTo>
                    <a:pt x="19" y="88"/>
                    <a:pt x="21" y="88"/>
                    <a:pt x="21" y="88"/>
                  </a:cubicBezTo>
                  <a:cubicBezTo>
                    <a:pt x="23" y="88"/>
                    <a:pt x="26" y="88"/>
                    <a:pt x="28" y="88"/>
                  </a:cubicBezTo>
                  <a:cubicBezTo>
                    <a:pt x="29" y="88"/>
                    <a:pt x="29" y="88"/>
                    <a:pt x="30" y="89"/>
                  </a:cubicBezTo>
                  <a:cubicBezTo>
                    <a:pt x="30" y="89"/>
                    <a:pt x="29" y="90"/>
                    <a:pt x="29" y="90"/>
                  </a:cubicBezTo>
                  <a:cubicBezTo>
                    <a:pt x="26" y="92"/>
                    <a:pt x="23" y="94"/>
                    <a:pt x="20" y="95"/>
                  </a:cubicBezTo>
                  <a:cubicBezTo>
                    <a:pt x="22" y="95"/>
                    <a:pt x="25" y="95"/>
                    <a:pt x="27" y="95"/>
                  </a:cubicBezTo>
                  <a:cubicBezTo>
                    <a:pt x="28" y="95"/>
                    <a:pt x="28" y="96"/>
                    <a:pt x="27" y="96"/>
                  </a:cubicBezTo>
                  <a:cubicBezTo>
                    <a:pt x="24" y="98"/>
                    <a:pt x="20" y="100"/>
                    <a:pt x="15" y="102"/>
                  </a:cubicBezTo>
                  <a:cubicBezTo>
                    <a:pt x="26" y="101"/>
                    <a:pt x="26" y="101"/>
                    <a:pt x="26" y="101"/>
                  </a:cubicBezTo>
                  <a:cubicBezTo>
                    <a:pt x="27" y="101"/>
                    <a:pt x="27" y="102"/>
                    <a:pt x="26" y="102"/>
                  </a:cubicBezTo>
                  <a:cubicBezTo>
                    <a:pt x="22" y="104"/>
                    <a:pt x="18" y="106"/>
                    <a:pt x="14" y="109"/>
                  </a:cubicBezTo>
                  <a:cubicBezTo>
                    <a:pt x="13" y="109"/>
                    <a:pt x="14" y="110"/>
                    <a:pt x="14" y="111"/>
                  </a:cubicBezTo>
                  <a:cubicBezTo>
                    <a:pt x="20" y="111"/>
                    <a:pt x="27" y="112"/>
                    <a:pt x="32" y="110"/>
                  </a:cubicBezTo>
                  <a:cubicBezTo>
                    <a:pt x="33" y="110"/>
                    <a:pt x="33" y="112"/>
                    <a:pt x="32" y="112"/>
                  </a:cubicBezTo>
                  <a:cubicBezTo>
                    <a:pt x="26" y="114"/>
                    <a:pt x="20" y="117"/>
                    <a:pt x="14" y="119"/>
                  </a:cubicBezTo>
                  <a:cubicBezTo>
                    <a:pt x="13" y="119"/>
                    <a:pt x="12" y="120"/>
                    <a:pt x="13" y="120"/>
                  </a:cubicBezTo>
                  <a:cubicBezTo>
                    <a:pt x="19" y="120"/>
                    <a:pt x="25" y="119"/>
                    <a:pt x="30" y="118"/>
                  </a:cubicBezTo>
                  <a:cubicBezTo>
                    <a:pt x="31" y="118"/>
                    <a:pt x="31" y="119"/>
                    <a:pt x="31" y="119"/>
                  </a:cubicBezTo>
                  <a:cubicBezTo>
                    <a:pt x="31" y="120"/>
                    <a:pt x="30" y="120"/>
                    <a:pt x="30" y="120"/>
                  </a:cubicBezTo>
                  <a:cubicBezTo>
                    <a:pt x="19" y="123"/>
                    <a:pt x="19" y="123"/>
                    <a:pt x="19" y="123"/>
                  </a:cubicBezTo>
                  <a:cubicBezTo>
                    <a:pt x="33" y="122"/>
                    <a:pt x="33" y="122"/>
                    <a:pt x="33" y="122"/>
                  </a:cubicBezTo>
                  <a:cubicBezTo>
                    <a:pt x="33" y="123"/>
                    <a:pt x="33" y="124"/>
                    <a:pt x="32" y="124"/>
                  </a:cubicBezTo>
                  <a:cubicBezTo>
                    <a:pt x="14" y="130"/>
                    <a:pt x="14" y="130"/>
                    <a:pt x="14" y="130"/>
                  </a:cubicBezTo>
                  <a:cubicBezTo>
                    <a:pt x="20" y="129"/>
                    <a:pt x="27" y="128"/>
                    <a:pt x="33" y="128"/>
                  </a:cubicBezTo>
                  <a:cubicBezTo>
                    <a:pt x="33" y="128"/>
                    <a:pt x="35" y="128"/>
                    <a:pt x="34" y="129"/>
                  </a:cubicBezTo>
                  <a:cubicBezTo>
                    <a:pt x="28" y="130"/>
                    <a:pt x="22" y="132"/>
                    <a:pt x="16" y="134"/>
                  </a:cubicBezTo>
                  <a:cubicBezTo>
                    <a:pt x="16" y="134"/>
                    <a:pt x="15" y="134"/>
                    <a:pt x="16" y="134"/>
                  </a:cubicBezTo>
                  <a:cubicBezTo>
                    <a:pt x="23" y="134"/>
                    <a:pt x="31" y="133"/>
                    <a:pt x="38" y="132"/>
                  </a:cubicBezTo>
                  <a:cubicBezTo>
                    <a:pt x="38" y="132"/>
                    <a:pt x="39" y="133"/>
                    <a:pt x="38" y="133"/>
                  </a:cubicBezTo>
                  <a:cubicBezTo>
                    <a:pt x="31" y="134"/>
                    <a:pt x="24" y="136"/>
                    <a:pt x="17" y="138"/>
                  </a:cubicBezTo>
                  <a:cubicBezTo>
                    <a:pt x="26" y="139"/>
                    <a:pt x="35" y="138"/>
                    <a:pt x="42" y="137"/>
                  </a:cubicBezTo>
                  <a:cubicBezTo>
                    <a:pt x="43" y="137"/>
                    <a:pt x="42" y="138"/>
                    <a:pt x="42" y="138"/>
                  </a:cubicBezTo>
                  <a:cubicBezTo>
                    <a:pt x="36" y="139"/>
                    <a:pt x="31" y="140"/>
                    <a:pt x="25" y="142"/>
                  </a:cubicBezTo>
                  <a:cubicBezTo>
                    <a:pt x="25" y="142"/>
                    <a:pt x="23" y="142"/>
                    <a:pt x="24" y="142"/>
                  </a:cubicBezTo>
                  <a:cubicBezTo>
                    <a:pt x="31" y="142"/>
                    <a:pt x="37" y="141"/>
                    <a:pt x="44" y="140"/>
                  </a:cubicBezTo>
                  <a:cubicBezTo>
                    <a:pt x="44" y="140"/>
                    <a:pt x="45" y="141"/>
                    <a:pt x="45" y="141"/>
                  </a:cubicBezTo>
                  <a:cubicBezTo>
                    <a:pt x="45" y="142"/>
                    <a:pt x="44" y="142"/>
                    <a:pt x="43" y="142"/>
                  </a:cubicBezTo>
                  <a:cubicBezTo>
                    <a:pt x="37" y="143"/>
                    <a:pt x="32" y="144"/>
                    <a:pt x="27" y="145"/>
                  </a:cubicBezTo>
                  <a:cubicBezTo>
                    <a:pt x="35" y="145"/>
                    <a:pt x="43" y="145"/>
                    <a:pt x="50" y="143"/>
                  </a:cubicBezTo>
                  <a:cubicBezTo>
                    <a:pt x="51" y="143"/>
                    <a:pt x="51" y="145"/>
                    <a:pt x="50" y="145"/>
                  </a:cubicBezTo>
                  <a:cubicBezTo>
                    <a:pt x="48" y="145"/>
                    <a:pt x="44" y="146"/>
                    <a:pt x="41" y="146"/>
                  </a:cubicBezTo>
                  <a:cubicBezTo>
                    <a:pt x="41" y="146"/>
                    <a:pt x="40" y="146"/>
                    <a:pt x="40" y="147"/>
                  </a:cubicBezTo>
                  <a:cubicBezTo>
                    <a:pt x="30" y="149"/>
                    <a:pt x="30" y="149"/>
                    <a:pt x="30" y="149"/>
                  </a:cubicBezTo>
                  <a:cubicBezTo>
                    <a:pt x="39" y="148"/>
                    <a:pt x="47" y="148"/>
                    <a:pt x="56" y="147"/>
                  </a:cubicBezTo>
                  <a:cubicBezTo>
                    <a:pt x="57" y="147"/>
                    <a:pt x="57" y="148"/>
                    <a:pt x="57" y="148"/>
                  </a:cubicBezTo>
                  <a:cubicBezTo>
                    <a:pt x="49" y="149"/>
                    <a:pt x="43" y="151"/>
                    <a:pt x="36" y="153"/>
                  </a:cubicBezTo>
                  <a:cubicBezTo>
                    <a:pt x="37" y="153"/>
                    <a:pt x="38" y="153"/>
                    <a:pt x="38" y="153"/>
                  </a:cubicBezTo>
                  <a:cubicBezTo>
                    <a:pt x="46" y="153"/>
                    <a:pt x="52" y="152"/>
                    <a:pt x="59" y="151"/>
                  </a:cubicBezTo>
                  <a:cubicBezTo>
                    <a:pt x="59" y="151"/>
                    <a:pt x="59" y="153"/>
                    <a:pt x="58" y="153"/>
                  </a:cubicBezTo>
                  <a:cubicBezTo>
                    <a:pt x="54" y="153"/>
                    <a:pt x="49" y="154"/>
                    <a:pt x="45" y="156"/>
                  </a:cubicBezTo>
                  <a:cubicBezTo>
                    <a:pt x="53" y="156"/>
                    <a:pt x="61" y="154"/>
                    <a:pt x="68" y="153"/>
                  </a:cubicBezTo>
                  <a:cubicBezTo>
                    <a:pt x="69" y="153"/>
                    <a:pt x="69" y="154"/>
                    <a:pt x="69" y="154"/>
                  </a:cubicBezTo>
                  <a:cubicBezTo>
                    <a:pt x="67" y="155"/>
                    <a:pt x="62" y="156"/>
                    <a:pt x="61" y="156"/>
                  </a:cubicBezTo>
                  <a:cubicBezTo>
                    <a:pt x="59" y="156"/>
                    <a:pt x="56" y="157"/>
                    <a:pt x="53" y="158"/>
                  </a:cubicBezTo>
                  <a:cubicBezTo>
                    <a:pt x="55" y="158"/>
                    <a:pt x="56" y="158"/>
                    <a:pt x="57" y="158"/>
                  </a:cubicBezTo>
                  <a:cubicBezTo>
                    <a:pt x="62" y="157"/>
                    <a:pt x="68" y="157"/>
                    <a:pt x="73" y="156"/>
                  </a:cubicBezTo>
                  <a:cubicBezTo>
                    <a:pt x="74" y="156"/>
                    <a:pt x="73" y="157"/>
                    <a:pt x="73" y="157"/>
                  </a:cubicBezTo>
                  <a:cubicBezTo>
                    <a:pt x="81" y="156"/>
                    <a:pt x="87" y="153"/>
                    <a:pt x="91" y="149"/>
                  </a:cubicBezTo>
                  <a:cubicBezTo>
                    <a:pt x="92" y="148"/>
                    <a:pt x="94" y="147"/>
                    <a:pt x="94" y="145"/>
                  </a:cubicBezTo>
                  <a:cubicBezTo>
                    <a:pt x="94" y="145"/>
                    <a:pt x="95" y="144"/>
                    <a:pt x="95" y="145"/>
                  </a:cubicBezTo>
                  <a:cubicBezTo>
                    <a:pt x="97" y="143"/>
                    <a:pt x="99" y="141"/>
                    <a:pt x="100" y="138"/>
                  </a:cubicBezTo>
                  <a:cubicBezTo>
                    <a:pt x="99" y="138"/>
                    <a:pt x="98" y="138"/>
                    <a:pt x="98" y="138"/>
                  </a:cubicBezTo>
                  <a:cubicBezTo>
                    <a:pt x="97" y="138"/>
                    <a:pt x="96" y="137"/>
                    <a:pt x="96" y="137"/>
                  </a:cubicBezTo>
                  <a:cubicBezTo>
                    <a:pt x="97" y="136"/>
                    <a:pt x="99" y="135"/>
                    <a:pt x="101" y="135"/>
                  </a:cubicBezTo>
                  <a:cubicBezTo>
                    <a:pt x="102" y="134"/>
                    <a:pt x="103" y="133"/>
                    <a:pt x="103" y="132"/>
                  </a:cubicBezTo>
                  <a:cubicBezTo>
                    <a:pt x="104" y="131"/>
                    <a:pt x="103" y="130"/>
                    <a:pt x="102" y="130"/>
                  </a:cubicBezTo>
                  <a:cubicBezTo>
                    <a:pt x="102" y="130"/>
                    <a:pt x="101" y="129"/>
                    <a:pt x="102" y="129"/>
                  </a:cubicBezTo>
                  <a:cubicBezTo>
                    <a:pt x="103" y="129"/>
                    <a:pt x="104" y="129"/>
                    <a:pt x="104" y="128"/>
                  </a:cubicBezTo>
                  <a:cubicBezTo>
                    <a:pt x="105" y="128"/>
                    <a:pt x="105" y="127"/>
                    <a:pt x="105" y="126"/>
                  </a:cubicBezTo>
                  <a:cubicBezTo>
                    <a:pt x="106" y="126"/>
                    <a:pt x="105" y="125"/>
                    <a:pt x="105" y="125"/>
                  </a:cubicBezTo>
                  <a:cubicBezTo>
                    <a:pt x="104" y="125"/>
                    <a:pt x="103" y="124"/>
                    <a:pt x="103" y="124"/>
                  </a:cubicBezTo>
                  <a:cubicBezTo>
                    <a:pt x="104" y="123"/>
                    <a:pt x="105" y="123"/>
                    <a:pt x="106" y="123"/>
                  </a:cubicBezTo>
                  <a:cubicBezTo>
                    <a:pt x="106" y="122"/>
                    <a:pt x="107" y="120"/>
                    <a:pt x="107" y="119"/>
                  </a:cubicBezTo>
                  <a:cubicBezTo>
                    <a:pt x="107" y="118"/>
                    <a:pt x="106" y="117"/>
                    <a:pt x="106" y="117"/>
                  </a:cubicBezTo>
                  <a:cubicBezTo>
                    <a:pt x="107" y="117"/>
                    <a:pt x="108" y="117"/>
                    <a:pt x="108" y="116"/>
                  </a:cubicBezTo>
                  <a:cubicBezTo>
                    <a:pt x="108" y="114"/>
                    <a:pt x="108" y="112"/>
                    <a:pt x="109" y="110"/>
                  </a:cubicBezTo>
                  <a:cubicBezTo>
                    <a:pt x="109" y="109"/>
                    <a:pt x="107" y="109"/>
                    <a:pt x="107" y="107"/>
                  </a:cubicBezTo>
                  <a:cubicBezTo>
                    <a:pt x="107" y="106"/>
                    <a:pt x="108" y="106"/>
                    <a:pt x="108" y="106"/>
                  </a:cubicBezTo>
                  <a:cubicBezTo>
                    <a:pt x="108" y="102"/>
                    <a:pt x="107" y="99"/>
                    <a:pt x="106" y="96"/>
                  </a:cubicBezTo>
                  <a:cubicBezTo>
                    <a:pt x="101" y="83"/>
                    <a:pt x="93" y="72"/>
                    <a:pt x="77" y="71"/>
                  </a:cubicBezTo>
                  <a:cubicBezTo>
                    <a:pt x="65" y="70"/>
                    <a:pt x="58" y="75"/>
                    <a:pt x="54" y="83"/>
                  </a:cubicBezTo>
                  <a:cubicBezTo>
                    <a:pt x="54" y="84"/>
                    <a:pt x="52" y="83"/>
                    <a:pt x="51" y="82"/>
                  </a:cubicBezTo>
                  <a:cubicBezTo>
                    <a:pt x="51" y="82"/>
                    <a:pt x="50" y="81"/>
                    <a:pt x="50" y="80"/>
                  </a:cubicBezTo>
                  <a:cubicBezTo>
                    <a:pt x="49" y="76"/>
                    <a:pt x="49" y="70"/>
                    <a:pt x="51" y="66"/>
                  </a:cubicBezTo>
                  <a:cubicBezTo>
                    <a:pt x="51" y="65"/>
                    <a:pt x="52" y="63"/>
                    <a:pt x="52" y="62"/>
                  </a:cubicBezTo>
                  <a:cubicBezTo>
                    <a:pt x="52" y="62"/>
                    <a:pt x="51" y="62"/>
                    <a:pt x="51" y="62"/>
                  </a:cubicBezTo>
                  <a:cubicBezTo>
                    <a:pt x="51" y="62"/>
                    <a:pt x="50" y="61"/>
                    <a:pt x="50" y="61"/>
                  </a:cubicBezTo>
                  <a:cubicBezTo>
                    <a:pt x="51" y="60"/>
                    <a:pt x="52" y="59"/>
                    <a:pt x="53" y="59"/>
                  </a:cubicBezTo>
                  <a:cubicBezTo>
                    <a:pt x="54" y="58"/>
                    <a:pt x="54" y="57"/>
                    <a:pt x="54" y="56"/>
                  </a:cubicBezTo>
                  <a:cubicBezTo>
                    <a:pt x="53" y="56"/>
                    <a:pt x="51" y="57"/>
                    <a:pt x="50" y="56"/>
                  </a:cubicBezTo>
                  <a:cubicBezTo>
                    <a:pt x="50" y="55"/>
                    <a:pt x="50" y="54"/>
                    <a:pt x="50" y="54"/>
                  </a:cubicBezTo>
                  <a:cubicBezTo>
                    <a:pt x="52" y="53"/>
                    <a:pt x="54" y="52"/>
                    <a:pt x="56" y="51"/>
                  </a:cubicBezTo>
                  <a:cubicBezTo>
                    <a:pt x="57" y="51"/>
                    <a:pt x="58" y="51"/>
                    <a:pt x="57" y="51"/>
                  </a:cubicBezTo>
                  <a:cubicBezTo>
                    <a:pt x="57" y="51"/>
                    <a:pt x="56" y="51"/>
                    <a:pt x="56" y="51"/>
                  </a:cubicBezTo>
                  <a:cubicBezTo>
                    <a:pt x="56" y="51"/>
                    <a:pt x="55" y="50"/>
                    <a:pt x="55" y="50"/>
                  </a:cubicBezTo>
                  <a:cubicBezTo>
                    <a:pt x="55" y="49"/>
                    <a:pt x="55" y="48"/>
                    <a:pt x="57" y="47"/>
                  </a:cubicBezTo>
                  <a:cubicBezTo>
                    <a:pt x="59" y="47"/>
                    <a:pt x="61" y="46"/>
                    <a:pt x="62" y="43"/>
                  </a:cubicBezTo>
                  <a:cubicBezTo>
                    <a:pt x="62" y="43"/>
                    <a:pt x="63" y="42"/>
                    <a:pt x="62" y="42"/>
                  </a:cubicBezTo>
                  <a:cubicBezTo>
                    <a:pt x="61" y="42"/>
                    <a:pt x="62" y="41"/>
                    <a:pt x="62" y="40"/>
                  </a:cubicBezTo>
                  <a:cubicBezTo>
                    <a:pt x="63" y="40"/>
                    <a:pt x="63" y="39"/>
                    <a:pt x="64" y="39"/>
                  </a:cubicBezTo>
                  <a:cubicBezTo>
                    <a:pt x="66" y="39"/>
                    <a:pt x="67" y="38"/>
                    <a:pt x="67" y="36"/>
                  </a:cubicBezTo>
                  <a:cubicBezTo>
                    <a:pt x="67" y="36"/>
                    <a:pt x="66" y="37"/>
                    <a:pt x="66" y="36"/>
                  </a:cubicBezTo>
                  <a:cubicBezTo>
                    <a:pt x="66" y="34"/>
                    <a:pt x="67" y="34"/>
                    <a:pt x="69" y="33"/>
                  </a:cubicBezTo>
                  <a:cubicBezTo>
                    <a:pt x="70" y="33"/>
                    <a:pt x="72" y="32"/>
                    <a:pt x="73" y="31"/>
                  </a:cubicBezTo>
                  <a:cubicBezTo>
                    <a:pt x="73" y="31"/>
                    <a:pt x="72" y="31"/>
                    <a:pt x="72" y="31"/>
                  </a:cubicBezTo>
                  <a:cubicBezTo>
                    <a:pt x="72" y="31"/>
                    <a:pt x="71" y="30"/>
                    <a:pt x="71" y="29"/>
                  </a:cubicBezTo>
                  <a:cubicBezTo>
                    <a:pt x="73" y="28"/>
                    <a:pt x="75" y="27"/>
                    <a:pt x="77" y="27"/>
                  </a:cubicBezTo>
                  <a:cubicBezTo>
                    <a:pt x="78" y="27"/>
                    <a:pt x="78" y="27"/>
                    <a:pt x="79" y="26"/>
                  </a:cubicBezTo>
                  <a:cubicBezTo>
                    <a:pt x="78" y="26"/>
                    <a:pt x="78" y="26"/>
                    <a:pt x="77" y="27"/>
                  </a:cubicBezTo>
                  <a:cubicBezTo>
                    <a:pt x="77" y="26"/>
                    <a:pt x="76" y="26"/>
                    <a:pt x="75" y="25"/>
                  </a:cubicBezTo>
                  <a:cubicBezTo>
                    <a:pt x="76" y="25"/>
                    <a:pt x="75" y="24"/>
                    <a:pt x="76" y="24"/>
                  </a:cubicBezTo>
                  <a:cubicBezTo>
                    <a:pt x="77" y="23"/>
                    <a:pt x="79" y="23"/>
                    <a:pt x="80" y="22"/>
                  </a:cubicBezTo>
                  <a:close/>
                  <a:moveTo>
                    <a:pt x="90" y="38"/>
                  </a:moveTo>
                  <a:cubicBezTo>
                    <a:pt x="89" y="39"/>
                    <a:pt x="89" y="39"/>
                    <a:pt x="89" y="39"/>
                  </a:cubicBezTo>
                  <a:cubicBezTo>
                    <a:pt x="91" y="40"/>
                    <a:pt x="92" y="39"/>
                    <a:pt x="93" y="41"/>
                  </a:cubicBezTo>
                  <a:cubicBezTo>
                    <a:pt x="93" y="41"/>
                    <a:pt x="92" y="42"/>
                    <a:pt x="92" y="42"/>
                  </a:cubicBezTo>
                  <a:cubicBezTo>
                    <a:pt x="90" y="43"/>
                    <a:pt x="87" y="44"/>
                    <a:pt x="85" y="44"/>
                  </a:cubicBezTo>
                  <a:cubicBezTo>
                    <a:pt x="84" y="44"/>
                    <a:pt x="83" y="46"/>
                    <a:pt x="84" y="46"/>
                  </a:cubicBezTo>
                  <a:cubicBezTo>
                    <a:pt x="85" y="47"/>
                    <a:pt x="86" y="46"/>
                    <a:pt x="86" y="47"/>
                  </a:cubicBezTo>
                  <a:cubicBezTo>
                    <a:pt x="86" y="48"/>
                    <a:pt x="85" y="48"/>
                    <a:pt x="85" y="48"/>
                  </a:cubicBezTo>
                  <a:cubicBezTo>
                    <a:pt x="81" y="48"/>
                    <a:pt x="79" y="50"/>
                    <a:pt x="78" y="53"/>
                  </a:cubicBezTo>
                  <a:cubicBezTo>
                    <a:pt x="78" y="53"/>
                    <a:pt x="78" y="54"/>
                    <a:pt x="77" y="54"/>
                  </a:cubicBezTo>
                  <a:cubicBezTo>
                    <a:pt x="76" y="54"/>
                    <a:pt x="75" y="56"/>
                    <a:pt x="74" y="57"/>
                  </a:cubicBezTo>
                  <a:cubicBezTo>
                    <a:pt x="74" y="58"/>
                    <a:pt x="75" y="58"/>
                    <a:pt x="75" y="59"/>
                  </a:cubicBezTo>
                  <a:cubicBezTo>
                    <a:pt x="74" y="60"/>
                    <a:pt x="73" y="60"/>
                    <a:pt x="73" y="61"/>
                  </a:cubicBezTo>
                  <a:cubicBezTo>
                    <a:pt x="72" y="61"/>
                    <a:pt x="72" y="62"/>
                    <a:pt x="72" y="62"/>
                  </a:cubicBezTo>
                  <a:cubicBezTo>
                    <a:pt x="85" y="62"/>
                    <a:pt x="93" y="67"/>
                    <a:pt x="101" y="71"/>
                  </a:cubicBezTo>
                  <a:cubicBezTo>
                    <a:pt x="106" y="74"/>
                    <a:pt x="109" y="77"/>
                    <a:pt x="113" y="80"/>
                  </a:cubicBezTo>
                  <a:cubicBezTo>
                    <a:pt x="123" y="87"/>
                    <a:pt x="129" y="103"/>
                    <a:pt x="125" y="120"/>
                  </a:cubicBezTo>
                  <a:cubicBezTo>
                    <a:pt x="123" y="129"/>
                    <a:pt x="120" y="138"/>
                    <a:pt x="115" y="145"/>
                  </a:cubicBezTo>
                  <a:cubicBezTo>
                    <a:pt x="115" y="145"/>
                    <a:pt x="116" y="145"/>
                    <a:pt x="116" y="144"/>
                  </a:cubicBezTo>
                  <a:cubicBezTo>
                    <a:pt x="117" y="146"/>
                    <a:pt x="114" y="147"/>
                    <a:pt x="114" y="148"/>
                  </a:cubicBezTo>
                  <a:cubicBezTo>
                    <a:pt x="109" y="153"/>
                    <a:pt x="104" y="158"/>
                    <a:pt x="96" y="160"/>
                  </a:cubicBezTo>
                  <a:cubicBezTo>
                    <a:pt x="91" y="165"/>
                    <a:pt x="83" y="168"/>
                    <a:pt x="74" y="170"/>
                  </a:cubicBezTo>
                  <a:cubicBezTo>
                    <a:pt x="63" y="172"/>
                    <a:pt x="49" y="171"/>
                    <a:pt x="39" y="169"/>
                  </a:cubicBezTo>
                  <a:cubicBezTo>
                    <a:pt x="29" y="167"/>
                    <a:pt x="20" y="163"/>
                    <a:pt x="15" y="156"/>
                  </a:cubicBezTo>
                  <a:cubicBezTo>
                    <a:pt x="8" y="148"/>
                    <a:pt x="2" y="138"/>
                    <a:pt x="1" y="125"/>
                  </a:cubicBezTo>
                  <a:cubicBezTo>
                    <a:pt x="0" y="112"/>
                    <a:pt x="1" y="99"/>
                    <a:pt x="4" y="88"/>
                  </a:cubicBezTo>
                  <a:cubicBezTo>
                    <a:pt x="10" y="65"/>
                    <a:pt x="21" y="46"/>
                    <a:pt x="35" y="31"/>
                  </a:cubicBezTo>
                  <a:cubicBezTo>
                    <a:pt x="40" y="23"/>
                    <a:pt x="47" y="16"/>
                    <a:pt x="53" y="10"/>
                  </a:cubicBezTo>
                  <a:cubicBezTo>
                    <a:pt x="47" y="10"/>
                    <a:pt x="39" y="10"/>
                    <a:pt x="34" y="11"/>
                  </a:cubicBezTo>
                  <a:cubicBezTo>
                    <a:pt x="34" y="12"/>
                    <a:pt x="34" y="12"/>
                    <a:pt x="34" y="12"/>
                  </a:cubicBezTo>
                  <a:cubicBezTo>
                    <a:pt x="34" y="12"/>
                    <a:pt x="34" y="12"/>
                    <a:pt x="34" y="11"/>
                  </a:cubicBezTo>
                  <a:cubicBezTo>
                    <a:pt x="32" y="11"/>
                    <a:pt x="32" y="11"/>
                    <a:pt x="32" y="11"/>
                  </a:cubicBezTo>
                  <a:cubicBezTo>
                    <a:pt x="32" y="11"/>
                    <a:pt x="31" y="10"/>
                    <a:pt x="32" y="10"/>
                  </a:cubicBezTo>
                  <a:cubicBezTo>
                    <a:pt x="35" y="9"/>
                    <a:pt x="38" y="9"/>
                    <a:pt x="42" y="9"/>
                  </a:cubicBezTo>
                  <a:cubicBezTo>
                    <a:pt x="42" y="8"/>
                    <a:pt x="41" y="7"/>
                    <a:pt x="43" y="7"/>
                  </a:cubicBezTo>
                  <a:cubicBezTo>
                    <a:pt x="59" y="5"/>
                    <a:pt x="59" y="5"/>
                    <a:pt x="59" y="5"/>
                  </a:cubicBezTo>
                  <a:cubicBezTo>
                    <a:pt x="62" y="3"/>
                    <a:pt x="65" y="1"/>
                    <a:pt x="68" y="0"/>
                  </a:cubicBezTo>
                  <a:cubicBezTo>
                    <a:pt x="70" y="0"/>
                    <a:pt x="72" y="1"/>
                    <a:pt x="71" y="3"/>
                  </a:cubicBezTo>
                  <a:cubicBezTo>
                    <a:pt x="80" y="3"/>
                    <a:pt x="87" y="4"/>
                    <a:pt x="95" y="5"/>
                  </a:cubicBezTo>
                  <a:cubicBezTo>
                    <a:pt x="95" y="4"/>
                    <a:pt x="94" y="3"/>
                    <a:pt x="95" y="3"/>
                  </a:cubicBezTo>
                  <a:cubicBezTo>
                    <a:pt x="96" y="2"/>
                    <a:pt x="97" y="3"/>
                    <a:pt x="97" y="4"/>
                  </a:cubicBezTo>
                  <a:cubicBezTo>
                    <a:pt x="97" y="5"/>
                    <a:pt x="97" y="5"/>
                    <a:pt x="98" y="5"/>
                  </a:cubicBezTo>
                  <a:cubicBezTo>
                    <a:pt x="99" y="5"/>
                    <a:pt x="99" y="5"/>
                    <a:pt x="99" y="5"/>
                  </a:cubicBezTo>
                  <a:cubicBezTo>
                    <a:pt x="99" y="5"/>
                    <a:pt x="98" y="5"/>
                    <a:pt x="99" y="4"/>
                  </a:cubicBezTo>
                  <a:cubicBezTo>
                    <a:pt x="99" y="3"/>
                    <a:pt x="98" y="2"/>
                    <a:pt x="99" y="1"/>
                  </a:cubicBezTo>
                  <a:cubicBezTo>
                    <a:pt x="99" y="1"/>
                    <a:pt x="99" y="0"/>
                    <a:pt x="100" y="1"/>
                  </a:cubicBezTo>
                  <a:cubicBezTo>
                    <a:pt x="103" y="3"/>
                    <a:pt x="107" y="5"/>
                    <a:pt x="111" y="7"/>
                  </a:cubicBezTo>
                  <a:cubicBezTo>
                    <a:pt x="111" y="7"/>
                    <a:pt x="111" y="8"/>
                    <a:pt x="110" y="8"/>
                  </a:cubicBezTo>
                  <a:cubicBezTo>
                    <a:pt x="102" y="7"/>
                    <a:pt x="102" y="7"/>
                    <a:pt x="102" y="7"/>
                  </a:cubicBezTo>
                  <a:cubicBezTo>
                    <a:pt x="103" y="8"/>
                    <a:pt x="104" y="9"/>
                    <a:pt x="105" y="9"/>
                  </a:cubicBezTo>
                  <a:cubicBezTo>
                    <a:pt x="105" y="10"/>
                    <a:pt x="104" y="11"/>
                    <a:pt x="105" y="11"/>
                  </a:cubicBezTo>
                  <a:cubicBezTo>
                    <a:pt x="108" y="11"/>
                    <a:pt x="111" y="12"/>
                    <a:pt x="114" y="13"/>
                  </a:cubicBezTo>
                  <a:cubicBezTo>
                    <a:pt x="118" y="10"/>
                    <a:pt x="122" y="7"/>
                    <a:pt x="127" y="5"/>
                  </a:cubicBezTo>
                  <a:cubicBezTo>
                    <a:pt x="123" y="8"/>
                    <a:pt x="119" y="10"/>
                    <a:pt x="116" y="13"/>
                  </a:cubicBezTo>
                  <a:cubicBezTo>
                    <a:pt x="117" y="14"/>
                    <a:pt x="118" y="14"/>
                    <a:pt x="119" y="15"/>
                  </a:cubicBezTo>
                  <a:cubicBezTo>
                    <a:pt x="119" y="15"/>
                    <a:pt x="118" y="16"/>
                    <a:pt x="118" y="16"/>
                  </a:cubicBezTo>
                  <a:cubicBezTo>
                    <a:pt x="117" y="16"/>
                    <a:pt x="116" y="16"/>
                    <a:pt x="115" y="16"/>
                  </a:cubicBezTo>
                  <a:cubicBezTo>
                    <a:pt x="114" y="16"/>
                    <a:pt x="114" y="15"/>
                    <a:pt x="114" y="16"/>
                  </a:cubicBezTo>
                  <a:cubicBezTo>
                    <a:pt x="114" y="15"/>
                    <a:pt x="113" y="16"/>
                    <a:pt x="113" y="16"/>
                  </a:cubicBezTo>
                  <a:cubicBezTo>
                    <a:pt x="111" y="18"/>
                    <a:pt x="109" y="19"/>
                    <a:pt x="108" y="20"/>
                  </a:cubicBezTo>
                  <a:cubicBezTo>
                    <a:pt x="109" y="24"/>
                    <a:pt x="111" y="26"/>
                    <a:pt x="113" y="30"/>
                  </a:cubicBezTo>
                  <a:cubicBezTo>
                    <a:pt x="113" y="30"/>
                    <a:pt x="113" y="31"/>
                    <a:pt x="113" y="31"/>
                  </a:cubicBezTo>
                  <a:cubicBezTo>
                    <a:pt x="112" y="31"/>
                    <a:pt x="112" y="31"/>
                    <a:pt x="111" y="31"/>
                  </a:cubicBezTo>
                  <a:cubicBezTo>
                    <a:pt x="110" y="28"/>
                    <a:pt x="109" y="26"/>
                    <a:pt x="107" y="24"/>
                  </a:cubicBezTo>
                  <a:cubicBezTo>
                    <a:pt x="107" y="24"/>
                    <a:pt x="106" y="24"/>
                    <a:pt x="106" y="24"/>
                  </a:cubicBezTo>
                  <a:cubicBezTo>
                    <a:pt x="108" y="28"/>
                    <a:pt x="110" y="33"/>
                    <a:pt x="110" y="40"/>
                  </a:cubicBezTo>
                  <a:cubicBezTo>
                    <a:pt x="108" y="34"/>
                    <a:pt x="107" y="29"/>
                    <a:pt x="104" y="25"/>
                  </a:cubicBezTo>
                  <a:cubicBezTo>
                    <a:pt x="104" y="24"/>
                    <a:pt x="103" y="25"/>
                    <a:pt x="103" y="25"/>
                  </a:cubicBezTo>
                  <a:cubicBezTo>
                    <a:pt x="101" y="26"/>
                    <a:pt x="99" y="27"/>
                    <a:pt x="98" y="29"/>
                  </a:cubicBezTo>
                  <a:cubicBezTo>
                    <a:pt x="98" y="30"/>
                    <a:pt x="99" y="31"/>
                    <a:pt x="98" y="31"/>
                  </a:cubicBezTo>
                  <a:cubicBezTo>
                    <a:pt x="96" y="31"/>
                    <a:pt x="94" y="32"/>
                    <a:pt x="93" y="34"/>
                  </a:cubicBezTo>
                  <a:cubicBezTo>
                    <a:pt x="94" y="34"/>
                    <a:pt x="94" y="36"/>
                    <a:pt x="93" y="36"/>
                  </a:cubicBezTo>
                  <a:cubicBezTo>
                    <a:pt x="92" y="36"/>
                    <a:pt x="92" y="37"/>
                    <a:pt x="91" y="37"/>
                  </a:cubicBezTo>
                  <a:cubicBezTo>
                    <a:pt x="91" y="38"/>
                    <a:pt x="90" y="38"/>
                    <a:pt x="90" y="38"/>
                  </a:cubicBezTo>
                  <a:close/>
                </a:path>
              </a:pathLst>
            </a:custGeom>
            <a:solidFill>
              <a:srgbClr val="14997E">
                <a:alpha val="100000"/>
              </a:srgbClr>
            </a:solidFill>
            <a:ln w="9525">
              <a:noFill/>
            </a:ln>
          </p:spPr>
          <p:txBody>
            <a:bodyPr/>
            <a:lstStyle/>
            <a:p>
              <a:endParaRPr lang="zh-CN" altLang="en-US"/>
            </a:p>
          </p:txBody>
        </p:sp>
        <p:sp>
          <p:nvSpPr>
            <p:cNvPr id="21" name="MH_SubTitle_4"/>
            <p:cNvSpPr/>
            <p:nvPr/>
          </p:nvSpPr>
          <p:spPr>
            <a:xfrm>
              <a:off x="11831" y="7813"/>
              <a:ext cx="3393" cy="560"/>
            </a:xfrm>
            <a:prstGeom prst="rect">
              <a:avLst/>
            </a:prstGeom>
          </p:spPr>
          <p:txBody>
            <a:bodyPr lIns="0" tIns="0" rIns="0" bIns="0">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da-DK" altLang="zh-CN"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rPr>
                <a:t> </a:t>
              </a:r>
              <a:r>
                <a:rPr kumimoji="0" lang="zh-CN" altLang="da-DK" sz="1800" b="0" i="0" u="none" strike="noStrike" kern="1200" cap="none" spc="0" normalizeH="0" baseline="0" noProof="0">
                  <a:ln>
                    <a:noFill/>
                  </a:ln>
                  <a:solidFill>
                    <a:schemeClr val="tx1">
                      <a:lumMod val="75000"/>
                      <a:lumOff val="25000"/>
                    </a:schemeClr>
                  </a:solidFill>
                  <a:effectLst/>
                  <a:uLnTx/>
                  <a:uFillTx/>
                  <a:latin typeface="+mn-lt"/>
                  <a:ea typeface="微软雅黑" pitchFamily="34" charset="-122"/>
                  <a:cs typeface="Arial" pitchFamily="34" charset="0"/>
                </a:rPr>
                <a:t>回顾及练习</a:t>
              </a:r>
            </a:p>
          </p:txBody>
        </p:sp>
      </p:grpSp>
      <p:grpSp>
        <p:nvGrpSpPr>
          <p:cNvPr id="7" name="组合 6"/>
          <p:cNvGrpSpPr/>
          <p:nvPr/>
        </p:nvGrpSpPr>
        <p:grpSpPr>
          <a:xfrm>
            <a:off x="2755265" y="4053205"/>
            <a:ext cx="1783080" cy="1306830"/>
            <a:chOff x="4339" y="6383"/>
            <a:chExt cx="2808" cy="2058"/>
          </a:xfrm>
        </p:grpSpPr>
        <p:sp>
          <p:nvSpPr>
            <p:cNvPr id="3081" name="MH_Other_4"/>
            <p:cNvSpPr>
              <a:spLocks noChangeAspect="1" noEditPoints="1"/>
            </p:cNvSpPr>
            <p:nvPr/>
          </p:nvSpPr>
          <p:spPr>
            <a:xfrm>
              <a:off x="5225" y="6383"/>
              <a:ext cx="975" cy="128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53" h="199">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rgbClr val="E9A12D">
                <a:alpha val="100000"/>
              </a:srgbClr>
            </a:solidFill>
            <a:ln w="9525">
              <a:noFill/>
            </a:ln>
          </p:spPr>
          <p:txBody>
            <a:bodyPr/>
            <a:lstStyle/>
            <a:p>
              <a:endParaRPr lang="zh-CN" altLang="en-US"/>
            </a:p>
          </p:txBody>
        </p:sp>
        <p:sp>
          <p:nvSpPr>
            <p:cNvPr id="2" name="文本框 1"/>
            <p:cNvSpPr txBox="1"/>
            <p:nvPr/>
          </p:nvSpPr>
          <p:spPr>
            <a:xfrm>
              <a:off x="4339" y="7835"/>
              <a:ext cx="2808" cy="606"/>
            </a:xfrm>
            <a:prstGeom prst="rect">
              <a:avLst/>
            </a:prstGeom>
            <a:noFill/>
          </p:spPr>
          <p:txBody>
            <a:bodyPr wrap="none" rtlCol="0" anchor="t">
              <a:spAutoFit/>
            </a:bodyPr>
            <a:lstStyle/>
            <a:p>
              <a:r>
                <a:rPr lang="zh-CN" altLang="da-DK" noProof="0">
                  <a:ln>
                    <a:noFill/>
                  </a:ln>
                  <a:solidFill>
                    <a:schemeClr val="tx1">
                      <a:lumMod val="75000"/>
                      <a:lumOff val="25000"/>
                    </a:schemeClr>
                  </a:solidFill>
                  <a:uLnTx/>
                  <a:uFillTx/>
                  <a:ea typeface="微软雅黑" pitchFamily="34" charset="-122"/>
                  <a:cs typeface="Arial" pitchFamily="34" charset="0"/>
                  <a:sym typeface="+mn-ea"/>
                </a:rPr>
                <a:t>图层蒙版的功能</a:t>
              </a:r>
              <a:endParaRPr lang="zh-CN" altLang="en-US"/>
            </a:p>
          </p:txBody>
        </p:sp>
      </p:grpSp>
      <p:sp>
        <p:nvSpPr>
          <p:cNvPr id="11" name="文本占位符 4"/>
          <p:cNvSpPr txBox="1"/>
          <p:nvPr/>
        </p:nvSpPr>
        <p:spPr>
          <a:xfrm>
            <a:off x="4611370" y="1859280"/>
            <a:ext cx="2990850" cy="3962400"/>
          </a:xfrm>
          <a:prstGeom prst="rect">
            <a:avLst/>
          </a:prstGeom>
        </p:spPr>
        <p:txBody>
          <a:bodyPr lIns="0" tIns="0" rIns="252000" bIns="900000" anchor="ctr"/>
          <a:lstStyle>
            <a:lvl1pPr indent="0" algn="ctr">
              <a:lnSpc>
                <a:spcPct val="90000"/>
              </a:lnSpc>
              <a:spcBef>
                <a:spcPts val="1000"/>
              </a:spcBef>
              <a:buFont typeface="Arial" pitchFamily="34" charset="0"/>
              <a:buNone/>
              <a:defRPr sz="49600">
                <a:solidFill>
                  <a:schemeClr val="accent1">
                    <a:lumMod val="60000"/>
                    <a:lumOff val="40000"/>
                  </a:schemeClr>
                </a:solidFill>
                <a:latin typeface="Bell MT" panose="02020503060305020303" pitchFamily="18" charset="0"/>
              </a:defRPr>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defRPr/>
            </a:lvl4pPr>
            <a:lvl5pPr marL="2057400" indent="-228600">
              <a:lnSpc>
                <a:spcPct val="90000"/>
              </a:lnSpc>
              <a:spcBef>
                <a:spcPts val="500"/>
              </a:spcBef>
              <a:buFont typeface="Arial" pitchFamily="34" charset="0"/>
              <a:buChar char="•"/>
              <a:defRPr/>
            </a:lvl5pPr>
            <a:lvl6pPr marL="2514600" indent="-228600">
              <a:lnSpc>
                <a:spcPct val="90000"/>
              </a:lnSpc>
              <a:spcBef>
                <a:spcPts val="500"/>
              </a:spcBef>
              <a:buFont typeface="Arial" pitchFamily="34" charset="0"/>
              <a:buChar char="•"/>
              <a:defRPr/>
            </a:lvl6pPr>
            <a:lvl7pPr marL="2971800" indent="-228600">
              <a:lnSpc>
                <a:spcPct val="90000"/>
              </a:lnSpc>
              <a:spcBef>
                <a:spcPts val="500"/>
              </a:spcBef>
              <a:buFont typeface="Arial" pitchFamily="34" charset="0"/>
              <a:buChar char="•"/>
              <a:defRPr/>
            </a:lvl7pPr>
            <a:lvl8pPr marL="3429000" indent="-228600">
              <a:lnSpc>
                <a:spcPct val="90000"/>
              </a:lnSpc>
              <a:spcBef>
                <a:spcPts val="500"/>
              </a:spcBef>
              <a:buFont typeface="Arial" pitchFamily="34" charset="0"/>
              <a:buChar char="•"/>
              <a:defRPr/>
            </a:lvl8pPr>
            <a:lvl9pPr marL="3886200" indent="-228600">
              <a:lnSpc>
                <a:spcPct val="90000"/>
              </a:lnSpc>
              <a:spcBef>
                <a:spcPts val="500"/>
              </a:spcBef>
              <a:buFont typeface="Arial" pitchFamily="34" charset="0"/>
              <a:buChar char="•"/>
              <a:defRPr/>
            </a:lvl9pPr>
          </a:lstStyle>
          <a:p>
            <a:pPr marL="0" marR="0" lvl="0" indent="0" algn="ctr" defTabSz="914400" rtl="0" eaLnBrk="1" latinLnBrk="0" hangingPunct="1">
              <a:spcBef>
                <a:spcPts val="0"/>
              </a:spcBef>
              <a:spcAft>
                <a:spcPts val="0"/>
              </a:spcAft>
              <a:buClrTx/>
              <a:buSzTx/>
              <a:buFont typeface="Arial" pitchFamily="34" charset="0"/>
              <a:buNone/>
              <a:defRPr/>
            </a:pPr>
            <a:r>
              <a:rPr kumimoji="0" lang="en-US" altLang="zh-CN"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rPr>
              <a:t>1</a:t>
            </a:r>
            <a:endParaRPr kumimoji="0" lang="zh-CN" altLang="en-US"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endParaRPr>
          </a:p>
        </p:txBody>
      </p:sp>
      <p:sp>
        <p:nvSpPr>
          <p:cNvPr id="13" name="标题 5"/>
          <p:cNvSpPr txBox="1"/>
          <p:nvPr/>
        </p:nvSpPr>
        <p:spPr>
          <a:xfrm>
            <a:off x="3498215" y="3167380"/>
            <a:ext cx="5216525" cy="760095"/>
          </a:xfrm>
          <a:prstGeom prst="rect">
            <a:avLst/>
          </a:prstGeom>
          <a:solidFill>
            <a:srgbClr val="FFFFFF">
              <a:alpha val="80000"/>
            </a:srgbClr>
          </a:solidFill>
        </p:spPr>
        <p:txBody>
          <a:bodyPr bIns="0" anchor="b">
            <a:normAutofit/>
          </a:bodyPr>
          <a:lstStyle>
            <a:lvl1pPr algn="ctr">
              <a:lnSpc>
                <a:spcPct val="90000"/>
              </a:lnSpc>
              <a:spcBef>
                <a:spcPct val="0"/>
              </a:spcBef>
              <a:buNone/>
              <a:defRPr sz="4000">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defRPr/>
            </a:pPr>
            <a:r>
              <a:rPr lang="da-DK" altLang="zh-CN" noProof="0">
                <a:ln>
                  <a:noFill/>
                </a:ln>
                <a:solidFill>
                  <a:schemeClr val="tx1">
                    <a:lumMod val="75000"/>
                    <a:lumOff val="25000"/>
                  </a:schemeClr>
                </a:solidFill>
                <a:uLnTx/>
                <a:uFillTx/>
                <a:latin typeface="+mn-lt"/>
                <a:ea typeface="微软雅黑" pitchFamily="34" charset="-122"/>
                <a:cs typeface="Arial" pitchFamily="34" charset="0"/>
                <a:sym typeface="+mn-ea"/>
              </a:rPr>
              <a:t> </a:t>
            </a:r>
            <a:r>
              <a:rPr lang="zh-CN" altLang="da-DK" noProof="0">
                <a:ln>
                  <a:noFill/>
                </a:ln>
                <a:solidFill>
                  <a:schemeClr val="tx1">
                    <a:lumMod val="75000"/>
                    <a:lumOff val="25000"/>
                  </a:schemeClr>
                </a:solidFill>
                <a:uLnTx/>
                <a:uFillTx/>
                <a:latin typeface="+mn-lt"/>
                <a:ea typeface="微软雅黑" pitchFamily="34" charset="-122"/>
                <a:cs typeface="Arial" pitchFamily="34" charset="0"/>
                <a:sym typeface="+mn-ea"/>
              </a:rPr>
              <a:t>蒙版的由来</a:t>
            </a:r>
            <a:endParaRPr kumimoji="0" lang="zh-CN" altLang="en-US" sz="4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j-cs"/>
            </a:endParaRPr>
          </a:p>
        </p:txBody>
      </p:sp>
      <p:sp>
        <p:nvSpPr>
          <p:cNvPr id="14" name="文本占位符 6"/>
          <p:cNvSpPr txBox="1"/>
          <p:nvPr/>
        </p:nvSpPr>
        <p:spPr>
          <a:xfrm>
            <a:off x="3528695" y="3942715"/>
            <a:ext cx="5216525" cy="338455"/>
          </a:xfrm>
          <a:prstGeom prst="rect">
            <a:avLst/>
          </a:prstGeom>
          <a:solidFill>
            <a:srgbClr val="FFFFFF">
              <a:alpha val="74118"/>
            </a:srgbClr>
          </a:solidFill>
        </p:spPr>
        <p:txBody>
          <a:bodyPr anchor="b">
            <a:normAutofit/>
          </a:bodyPr>
          <a:lstStyle>
            <a:lvl1pPr indent="0" algn="ctr">
              <a:lnSpc>
                <a:spcPct val="90000"/>
              </a:lnSpc>
              <a:spcBef>
                <a:spcPts val="1000"/>
              </a:spcBef>
              <a:buFont typeface="Arial" pitchFamily="34" charset="0"/>
              <a:buNone/>
              <a:defRPr sz="1600" baseline="0">
                <a:solidFill>
                  <a:schemeClr val="bg1">
                    <a:lumMod val="50000"/>
                  </a:schemeClr>
                </a:solidFill>
              </a:defRPr>
            </a:lvl1pPr>
            <a:lvl2pPr indent="0">
              <a:lnSpc>
                <a:spcPct val="90000"/>
              </a:lnSpc>
              <a:spcBef>
                <a:spcPts val="500"/>
              </a:spcBef>
              <a:buFont typeface="Arial" pitchFamily="34" charset="0"/>
              <a:buNone/>
              <a:defRPr sz="2000">
                <a:solidFill>
                  <a:schemeClr val="tx1">
                    <a:tint val="75000"/>
                  </a:schemeClr>
                </a:solidFill>
              </a:defRPr>
            </a:lvl2pPr>
            <a:lvl3pPr indent="0">
              <a:lnSpc>
                <a:spcPct val="90000"/>
              </a:lnSpc>
              <a:spcBef>
                <a:spcPts val="500"/>
              </a:spcBef>
              <a:buFont typeface="Arial" pitchFamily="34" charset="0"/>
              <a:buNone/>
              <a:defRPr>
                <a:solidFill>
                  <a:schemeClr val="tx1">
                    <a:tint val="75000"/>
                  </a:schemeClr>
                </a:solidFill>
              </a:defRPr>
            </a:lvl3pPr>
            <a:lvl4pPr indent="0">
              <a:lnSpc>
                <a:spcPct val="90000"/>
              </a:lnSpc>
              <a:spcBef>
                <a:spcPts val="500"/>
              </a:spcBef>
              <a:buFont typeface="Arial" pitchFamily="34" charset="0"/>
              <a:buNone/>
              <a:defRPr sz="1600">
                <a:solidFill>
                  <a:schemeClr val="tx1">
                    <a:tint val="75000"/>
                  </a:schemeClr>
                </a:solidFill>
              </a:defRPr>
            </a:lvl4pPr>
            <a:lvl5pPr indent="0">
              <a:lnSpc>
                <a:spcPct val="90000"/>
              </a:lnSpc>
              <a:spcBef>
                <a:spcPts val="500"/>
              </a:spcBef>
              <a:buFont typeface="Arial" pitchFamily="34" charset="0"/>
              <a:buNone/>
              <a:defRPr sz="1600">
                <a:solidFill>
                  <a:schemeClr val="tx1">
                    <a:tint val="75000"/>
                  </a:schemeClr>
                </a:solidFill>
              </a:defRPr>
            </a:lvl5pPr>
            <a:lvl6pPr indent="0">
              <a:lnSpc>
                <a:spcPct val="90000"/>
              </a:lnSpc>
              <a:spcBef>
                <a:spcPts val="500"/>
              </a:spcBef>
              <a:buFont typeface="Arial" pitchFamily="34" charset="0"/>
              <a:buNone/>
              <a:defRPr sz="1600">
                <a:solidFill>
                  <a:schemeClr val="tx1">
                    <a:tint val="75000"/>
                  </a:schemeClr>
                </a:solidFill>
              </a:defRPr>
            </a:lvl6pPr>
            <a:lvl7pPr indent="0">
              <a:lnSpc>
                <a:spcPct val="90000"/>
              </a:lnSpc>
              <a:spcBef>
                <a:spcPts val="500"/>
              </a:spcBef>
              <a:buFont typeface="Arial" pitchFamily="34" charset="0"/>
              <a:buNone/>
              <a:defRPr sz="1600">
                <a:solidFill>
                  <a:schemeClr val="tx1">
                    <a:tint val="75000"/>
                  </a:schemeClr>
                </a:solidFill>
              </a:defRPr>
            </a:lvl7pPr>
            <a:lvl8pPr indent="0">
              <a:lnSpc>
                <a:spcPct val="90000"/>
              </a:lnSpc>
              <a:spcBef>
                <a:spcPts val="500"/>
              </a:spcBef>
              <a:buFont typeface="Arial" pitchFamily="34" charset="0"/>
              <a:buNone/>
              <a:defRPr sz="1600">
                <a:solidFill>
                  <a:schemeClr val="tx1">
                    <a:tint val="75000"/>
                  </a:schemeClr>
                </a:solidFill>
              </a:defRPr>
            </a:lvl8pPr>
            <a:lvl9pPr indent="0">
              <a:lnSpc>
                <a:spcPct val="90000"/>
              </a:lnSpc>
              <a:spcBef>
                <a:spcPts val="500"/>
              </a:spcBef>
              <a:buFont typeface="Arial" pitchFamily="34" charset="0"/>
              <a:buNone/>
              <a:defRPr sz="1600">
                <a:solidFill>
                  <a:schemeClr val="tx1">
                    <a:tint val="75000"/>
                  </a:schemeClr>
                </a:solidFill>
              </a:defRPr>
            </a:lvl9pPr>
          </a:lstStyle>
          <a:p>
            <a:pPr marL="0" marR="0" lvl="0" indent="0" algn="ctr" defTabSz="914400" rtl="0" eaLnBrk="1" latinLnBrk="0" hangingPunct="1">
              <a:lnSpc>
                <a:spcPct val="90000"/>
              </a:lnSpc>
              <a:spcBef>
                <a:spcPts val="1000"/>
              </a:spcBef>
              <a:spcAft>
                <a:spcPts val="0"/>
              </a:spcAft>
              <a:buClrTx/>
              <a:buSzTx/>
              <a:buFont typeface="Arial" pitchFamily="34" charset="0"/>
              <a:buNone/>
              <a:defRPr/>
            </a:pPr>
            <a:r>
              <a:rPr kumimoji="0" lang="zh-CN" altLang="en-US" sz="1600" b="0" i="0" u="none" strike="noStrike" kern="0" cap="none" spc="0" normalizeH="0" baseline="0" noProof="0" dirty="0">
                <a:ln>
                  <a:noFill/>
                </a:ln>
                <a:solidFill>
                  <a:srgbClr val="7F7F7F"/>
                </a:solidFill>
                <a:effectLst/>
                <a:uLnTx/>
                <a:uFillTx/>
                <a:latin typeface="Calibri" pitchFamily="34" charset="0"/>
                <a:ea typeface="+mn-ea"/>
                <a:cs typeface="+mn-cs"/>
              </a:rPr>
              <a:t>生活中的蒙版</a:t>
            </a:r>
          </a:p>
        </p:txBody>
      </p:sp>
    </p:spTree>
  </p:cSld>
  <p:clrMapOvr>
    <a:masterClrMapping/>
  </p:clrMapOvr>
  <mc:AlternateContent xmlns:mc="http://schemas.openxmlformats.org/markup-compatibility/2006">
    <mc:Choice xmlns:p14="http://schemas.microsoft.com/office/powerpoint/2010/main" xmlns="" Requires="p14">
      <p:transition p14:dur="500">
        <p:push/>
      </p:transition>
    </mc:Choice>
    <mc:Fallback>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in)">
                                      <p:cBhvr>
                                        <p:cTn id="7" dur="2000"/>
                                        <p:tgtEl>
                                          <p:spTgt spid="3074"/>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80">
                                          <p:stCondLst>
                                            <p:cond delay="0"/>
                                          </p:stCondLst>
                                        </p:cTn>
                                        <p:tgtEl>
                                          <p:spTgt spid="8"/>
                                        </p:tgtEl>
                                      </p:cBhvr>
                                    </p:animEffect>
                                    <p:anim calcmode="lin" valueType="num">
                                      <p:cBhvr>
                                        <p:cTn id="4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8" dur="26">
                                          <p:stCondLst>
                                            <p:cond delay="650"/>
                                          </p:stCondLst>
                                        </p:cTn>
                                        <p:tgtEl>
                                          <p:spTgt spid="8"/>
                                        </p:tgtEl>
                                      </p:cBhvr>
                                      <p:to x="100000" y="60000"/>
                                    </p:animScale>
                                    <p:animScale>
                                      <p:cBhvr>
                                        <p:cTn id="49" dur="166" decel="50000">
                                          <p:stCondLst>
                                            <p:cond delay="676"/>
                                          </p:stCondLst>
                                        </p:cTn>
                                        <p:tgtEl>
                                          <p:spTgt spid="8"/>
                                        </p:tgtEl>
                                      </p:cBhvr>
                                      <p:to x="100000" y="100000"/>
                                    </p:animScale>
                                    <p:animScale>
                                      <p:cBhvr>
                                        <p:cTn id="50" dur="26">
                                          <p:stCondLst>
                                            <p:cond delay="1312"/>
                                          </p:stCondLst>
                                        </p:cTn>
                                        <p:tgtEl>
                                          <p:spTgt spid="8"/>
                                        </p:tgtEl>
                                      </p:cBhvr>
                                      <p:to x="100000" y="80000"/>
                                    </p:animScale>
                                    <p:animScale>
                                      <p:cBhvr>
                                        <p:cTn id="51" dur="166" decel="50000">
                                          <p:stCondLst>
                                            <p:cond delay="1338"/>
                                          </p:stCondLst>
                                        </p:cTn>
                                        <p:tgtEl>
                                          <p:spTgt spid="8"/>
                                        </p:tgtEl>
                                      </p:cBhvr>
                                      <p:to x="100000" y="100000"/>
                                    </p:animScale>
                                    <p:animScale>
                                      <p:cBhvr>
                                        <p:cTn id="52" dur="26">
                                          <p:stCondLst>
                                            <p:cond delay="1642"/>
                                          </p:stCondLst>
                                        </p:cTn>
                                        <p:tgtEl>
                                          <p:spTgt spid="8"/>
                                        </p:tgtEl>
                                      </p:cBhvr>
                                      <p:to x="100000" y="90000"/>
                                    </p:animScale>
                                    <p:animScale>
                                      <p:cBhvr>
                                        <p:cTn id="53" dur="166" decel="50000">
                                          <p:stCondLst>
                                            <p:cond delay="1668"/>
                                          </p:stCondLst>
                                        </p:cTn>
                                        <p:tgtEl>
                                          <p:spTgt spid="8"/>
                                        </p:tgtEl>
                                      </p:cBhvr>
                                      <p:to x="100000" y="100000"/>
                                    </p:animScale>
                                    <p:animScale>
                                      <p:cBhvr>
                                        <p:cTn id="54" dur="26">
                                          <p:stCondLst>
                                            <p:cond delay="1808"/>
                                          </p:stCondLst>
                                        </p:cTn>
                                        <p:tgtEl>
                                          <p:spTgt spid="8"/>
                                        </p:tgtEl>
                                      </p:cBhvr>
                                      <p:to x="100000" y="95000"/>
                                    </p:animScale>
                                    <p:animScale>
                                      <p:cBhvr>
                                        <p:cTn id="55" dur="166" decel="50000">
                                          <p:stCondLst>
                                            <p:cond delay="1834"/>
                                          </p:stCondLst>
                                        </p:cTn>
                                        <p:tgtEl>
                                          <p:spTgt spid="8"/>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80">
                                          <p:stCondLst>
                                            <p:cond delay="0"/>
                                          </p:stCondLst>
                                        </p:cTn>
                                        <p:tgtEl>
                                          <p:spTgt spid="10"/>
                                        </p:tgtEl>
                                      </p:cBhvr>
                                    </p:animEffect>
                                    <p:anim calcmode="lin" valueType="num">
                                      <p:cBhvr>
                                        <p:cTn id="5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4" dur="26">
                                          <p:stCondLst>
                                            <p:cond delay="650"/>
                                          </p:stCondLst>
                                        </p:cTn>
                                        <p:tgtEl>
                                          <p:spTgt spid="10"/>
                                        </p:tgtEl>
                                      </p:cBhvr>
                                      <p:to x="100000" y="60000"/>
                                    </p:animScale>
                                    <p:animScale>
                                      <p:cBhvr>
                                        <p:cTn id="65" dur="166" decel="50000">
                                          <p:stCondLst>
                                            <p:cond delay="676"/>
                                          </p:stCondLst>
                                        </p:cTn>
                                        <p:tgtEl>
                                          <p:spTgt spid="10"/>
                                        </p:tgtEl>
                                      </p:cBhvr>
                                      <p:to x="100000" y="100000"/>
                                    </p:animScale>
                                    <p:animScale>
                                      <p:cBhvr>
                                        <p:cTn id="66" dur="26">
                                          <p:stCondLst>
                                            <p:cond delay="1312"/>
                                          </p:stCondLst>
                                        </p:cTn>
                                        <p:tgtEl>
                                          <p:spTgt spid="10"/>
                                        </p:tgtEl>
                                      </p:cBhvr>
                                      <p:to x="100000" y="80000"/>
                                    </p:animScale>
                                    <p:animScale>
                                      <p:cBhvr>
                                        <p:cTn id="67" dur="166" decel="50000">
                                          <p:stCondLst>
                                            <p:cond delay="1338"/>
                                          </p:stCondLst>
                                        </p:cTn>
                                        <p:tgtEl>
                                          <p:spTgt spid="10"/>
                                        </p:tgtEl>
                                      </p:cBhvr>
                                      <p:to x="100000" y="100000"/>
                                    </p:animScale>
                                    <p:animScale>
                                      <p:cBhvr>
                                        <p:cTn id="68" dur="26">
                                          <p:stCondLst>
                                            <p:cond delay="1642"/>
                                          </p:stCondLst>
                                        </p:cTn>
                                        <p:tgtEl>
                                          <p:spTgt spid="10"/>
                                        </p:tgtEl>
                                      </p:cBhvr>
                                      <p:to x="100000" y="90000"/>
                                    </p:animScale>
                                    <p:animScale>
                                      <p:cBhvr>
                                        <p:cTn id="69" dur="166" decel="50000">
                                          <p:stCondLst>
                                            <p:cond delay="1668"/>
                                          </p:stCondLst>
                                        </p:cTn>
                                        <p:tgtEl>
                                          <p:spTgt spid="10"/>
                                        </p:tgtEl>
                                      </p:cBhvr>
                                      <p:to x="100000" y="100000"/>
                                    </p:animScale>
                                    <p:animScale>
                                      <p:cBhvr>
                                        <p:cTn id="70" dur="26">
                                          <p:stCondLst>
                                            <p:cond delay="1808"/>
                                          </p:stCondLst>
                                        </p:cTn>
                                        <p:tgtEl>
                                          <p:spTgt spid="10"/>
                                        </p:tgtEl>
                                      </p:cBhvr>
                                      <p:to x="100000" y="95000"/>
                                    </p:animScale>
                                    <p:animScale>
                                      <p:cBhvr>
                                        <p:cTn id="71" dur="166" decel="50000">
                                          <p:stCondLst>
                                            <p:cond delay="1834"/>
                                          </p:stCondLst>
                                        </p:cTn>
                                        <p:tgtEl>
                                          <p:spTgt spid="10"/>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580">
                                          <p:stCondLst>
                                            <p:cond delay="0"/>
                                          </p:stCondLst>
                                        </p:cTn>
                                        <p:tgtEl>
                                          <p:spTgt spid="7"/>
                                        </p:tgtEl>
                                      </p:cBhvr>
                                    </p:animEffect>
                                    <p:anim calcmode="lin" valueType="num">
                                      <p:cBhvr>
                                        <p:cTn id="7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0" dur="26">
                                          <p:stCondLst>
                                            <p:cond delay="650"/>
                                          </p:stCondLst>
                                        </p:cTn>
                                        <p:tgtEl>
                                          <p:spTgt spid="7"/>
                                        </p:tgtEl>
                                      </p:cBhvr>
                                      <p:to x="100000" y="60000"/>
                                    </p:animScale>
                                    <p:animScale>
                                      <p:cBhvr>
                                        <p:cTn id="81" dur="166" decel="50000">
                                          <p:stCondLst>
                                            <p:cond delay="676"/>
                                          </p:stCondLst>
                                        </p:cTn>
                                        <p:tgtEl>
                                          <p:spTgt spid="7"/>
                                        </p:tgtEl>
                                      </p:cBhvr>
                                      <p:to x="100000" y="100000"/>
                                    </p:animScale>
                                    <p:animScale>
                                      <p:cBhvr>
                                        <p:cTn id="82" dur="26">
                                          <p:stCondLst>
                                            <p:cond delay="1312"/>
                                          </p:stCondLst>
                                        </p:cTn>
                                        <p:tgtEl>
                                          <p:spTgt spid="7"/>
                                        </p:tgtEl>
                                      </p:cBhvr>
                                      <p:to x="100000" y="80000"/>
                                    </p:animScale>
                                    <p:animScale>
                                      <p:cBhvr>
                                        <p:cTn id="83" dur="166" decel="50000">
                                          <p:stCondLst>
                                            <p:cond delay="1338"/>
                                          </p:stCondLst>
                                        </p:cTn>
                                        <p:tgtEl>
                                          <p:spTgt spid="7"/>
                                        </p:tgtEl>
                                      </p:cBhvr>
                                      <p:to x="100000" y="100000"/>
                                    </p:animScale>
                                    <p:animScale>
                                      <p:cBhvr>
                                        <p:cTn id="84" dur="26">
                                          <p:stCondLst>
                                            <p:cond delay="1642"/>
                                          </p:stCondLst>
                                        </p:cTn>
                                        <p:tgtEl>
                                          <p:spTgt spid="7"/>
                                        </p:tgtEl>
                                      </p:cBhvr>
                                      <p:to x="100000" y="90000"/>
                                    </p:animScale>
                                    <p:animScale>
                                      <p:cBhvr>
                                        <p:cTn id="85" dur="166" decel="50000">
                                          <p:stCondLst>
                                            <p:cond delay="1668"/>
                                          </p:stCondLst>
                                        </p:cTn>
                                        <p:tgtEl>
                                          <p:spTgt spid="7"/>
                                        </p:tgtEl>
                                      </p:cBhvr>
                                      <p:to x="100000" y="100000"/>
                                    </p:animScale>
                                    <p:animScale>
                                      <p:cBhvr>
                                        <p:cTn id="86" dur="26">
                                          <p:stCondLst>
                                            <p:cond delay="1808"/>
                                          </p:stCondLst>
                                        </p:cTn>
                                        <p:tgtEl>
                                          <p:spTgt spid="7"/>
                                        </p:tgtEl>
                                      </p:cBhvr>
                                      <p:to x="100000" y="95000"/>
                                    </p:animScale>
                                    <p:animScale>
                                      <p:cBhvr>
                                        <p:cTn id="87" dur="166" decel="50000">
                                          <p:stCondLst>
                                            <p:cond delay="1834"/>
                                          </p:stCondLst>
                                        </p:cTn>
                                        <p:tgtEl>
                                          <p:spTgt spid="7"/>
                                        </p:tgtEl>
                                      </p:cBhvr>
                                      <p:to x="100000" y="100000"/>
                                    </p:animScale>
                                  </p:childTnLst>
                                </p:cTn>
                              </p:par>
                              <p:par>
                                <p:cTn id="88" presetID="26" presetClass="entr" presetSubtype="0" fill="hold" nodeType="with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wipe(down)">
                                      <p:cBhvr>
                                        <p:cTn id="90" dur="580">
                                          <p:stCondLst>
                                            <p:cond delay="0"/>
                                          </p:stCondLst>
                                        </p:cTn>
                                        <p:tgtEl>
                                          <p:spTgt spid="3"/>
                                        </p:tgtEl>
                                      </p:cBhvr>
                                    </p:animEffect>
                                    <p:anim calcmode="lin" valueType="num">
                                      <p:cBhvr>
                                        <p:cTn id="9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6" dur="26">
                                          <p:stCondLst>
                                            <p:cond delay="650"/>
                                          </p:stCondLst>
                                        </p:cTn>
                                        <p:tgtEl>
                                          <p:spTgt spid="3"/>
                                        </p:tgtEl>
                                      </p:cBhvr>
                                      <p:to x="100000" y="60000"/>
                                    </p:animScale>
                                    <p:animScale>
                                      <p:cBhvr>
                                        <p:cTn id="97" dur="166" decel="50000">
                                          <p:stCondLst>
                                            <p:cond delay="676"/>
                                          </p:stCondLst>
                                        </p:cTn>
                                        <p:tgtEl>
                                          <p:spTgt spid="3"/>
                                        </p:tgtEl>
                                      </p:cBhvr>
                                      <p:to x="100000" y="100000"/>
                                    </p:animScale>
                                    <p:animScale>
                                      <p:cBhvr>
                                        <p:cTn id="98" dur="26">
                                          <p:stCondLst>
                                            <p:cond delay="1312"/>
                                          </p:stCondLst>
                                        </p:cTn>
                                        <p:tgtEl>
                                          <p:spTgt spid="3"/>
                                        </p:tgtEl>
                                      </p:cBhvr>
                                      <p:to x="100000" y="80000"/>
                                    </p:animScale>
                                    <p:animScale>
                                      <p:cBhvr>
                                        <p:cTn id="99" dur="166" decel="50000">
                                          <p:stCondLst>
                                            <p:cond delay="1338"/>
                                          </p:stCondLst>
                                        </p:cTn>
                                        <p:tgtEl>
                                          <p:spTgt spid="3"/>
                                        </p:tgtEl>
                                      </p:cBhvr>
                                      <p:to x="100000" y="100000"/>
                                    </p:animScale>
                                    <p:animScale>
                                      <p:cBhvr>
                                        <p:cTn id="100" dur="26">
                                          <p:stCondLst>
                                            <p:cond delay="1642"/>
                                          </p:stCondLst>
                                        </p:cTn>
                                        <p:tgtEl>
                                          <p:spTgt spid="3"/>
                                        </p:tgtEl>
                                      </p:cBhvr>
                                      <p:to x="100000" y="90000"/>
                                    </p:animScale>
                                    <p:animScale>
                                      <p:cBhvr>
                                        <p:cTn id="101" dur="166" decel="50000">
                                          <p:stCondLst>
                                            <p:cond delay="1668"/>
                                          </p:stCondLst>
                                        </p:cTn>
                                        <p:tgtEl>
                                          <p:spTgt spid="3"/>
                                        </p:tgtEl>
                                      </p:cBhvr>
                                      <p:to x="100000" y="100000"/>
                                    </p:animScale>
                                    <p:animScale>
                                      <p:cBhvr>
                                        <p:cTn id="102" dur="26">
                                          <p:stCondLst>
                                            <p:cond delay="1808"/>
                                          </p:stCondLst>
                                        </p:cTn>
                                        <p:tgtEl>
                                          <p:spTgt spid="3"/>
                                        </p:tgtEl>
                                      </p:cBhvr>
                                      <p:to x="100000" y="95000"/>
                                    </p:animScale>
                                    <p:animScale>
                                      <p:cBhvr>
                                        <p:cTn id="103" dur="166" decel="50000">
                                          <p:stCondLst>
                                            <p:cond delay="1834"/>
                                          </p:stCondLst>
                                        </p:cTn>
                                        <p:tgtEl>
                                          <p:spTgt spid="3"/>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0" presetClass="path" presetSubtype="0" accel="50000" decel="50000" fill="hold" nodeType="clickEffect">
                                  <p:stCondLst>
                                    <p:cond delay="0"/>
                                  </p:stCondLst>
                                  <p:childTnLst>
                                    <p:animMotion origin="layout" path="M 0.000000 0.000000 L 0.199948 0.718333 " pathEditMode="relative" rAng="0" ptsTypes="">
                                      <p:cBhvr>
                                        <p:cTn id="107" dur="2000" fill="hold"/>
                                        <p:tgtEl>
                                          <p:spTgt spid="3"/>
                                        </p:tgtEl>
                                        <p:attrNameLst>
                                          <p:attrName>ppt_x</p:attrName>
                                          <p:attrName>ppt_y</p:attrName>
                                        </p:attrNameLst>
                                      </p:cBhvr>
                                      <p:rCtr x="58" y="214"/>
                                    </p:animMotion>
                                  </p:childTnLst>
                                </p:cTn>
                              </p:par>
                              <p:par>
                                <p:cTn id="108" presetID="0" presetClass="path" presetSubtype="0" accel="50000" decel="50000" fill="hold" nodeType="withEffect">
                                  <p:stCondLst>
                                    <p:cond delay="0"/>
                                  </p:stCondLst>
                                  <p:childTnLst>
                                    <p:animMotion origin="layout" path="M 0.000000 0.000000 L -0.003490 0.706667 " pathEditMode="relative" rAng="0" ptsTypes="">
                                      <p:cBhvr>
                                        <p:cTn id="109" dur="2000" fill="hold"/>
                                        <p:tgtEl>
                                          <p:spTgt spid="4"/>
                                        </p:tgtEl>
                                        <p:attrNameLst>
                                          <p:attrName>ppt_x</p:attrName>
                                          <p:attrName>ppt_y</p:attrName>
                                        </p:attrNameLst>
                                      </p:cBhvr>
                                      <p:rCtr x="-4" y="192"/>
                                    </p:animMotion>
                                  </p:childTnLst>
                                </p:cTn>
                              </p:par>
                              <p:par>
                                <p:cTn id="110" presetID="0" presetClass="path" presetSubtype="0" accel="50000" decel="50000" fill="hold" nodeType="withEffect">
                                  <p:stCondLst>
                                    <p:cond delay="0"/>
                                  </p:stCondLst>
                                  <p:childTnLst>
                                    <p:animMotion origin="layout" path="M 0.000000 0.000000 L -0.200781 0.664537 " pathEditMode="relative" rAng="0" ptsTypes="">
                                      <p:cBhvr>
                                        <p:cTn id="111" dur="2000" fill="hold"/>
                                        <p:tgtEl>
                                          <p:spTgt spid="5"/>
                                        </p:tgtEl>
                                        <p:attrNameLst>
                                          <p:attrName>ppt_x</p:attrName>
                                          <p:attrName>ppt_y</p:attrName>
                                        </p:attrNameLst>
                                      </p:cBhvr>
                                      <p:rCtr x="-87" y="223"/>
                                    </p:animMotion>
                                  </p:childTnLst>
                                </p:cTn>
                              </p:par>
                              <p:par>
                                <p:cTn id="112" presetID="0" presetClass="path" presetSubtype="0" accel="50000" decel="50000" fill="hold" nodeType="withEffect">
                                  <p:stCondLst>
                                    <p:cond delay="0"/>
                                  </p:stCondLst>
                                  <p:childTnLst>
                                    <p:animMotion origin="layout" path="M -0.001302 0.002130 L 0.204635 0.417037 " pathEditMode="relative" rAng="0" ptsTypes="">
                                      <p:cBhvr>
                                        <p:cTn id="113" dur="2000" fill="hold"/>
                                        <p:tgtEl>
                                          <p:spTgt spid="7"/>
                                        </p:tgtEl>
                                        <p:attrNameLst>
                                          <p:attrName>ppt_x</p:attrName>
                                          <p:attrName>ppt_y</p:attrName>
                                        </p:attrNameLst>
                                      </p:cBhvr>
                                      <p:rCtr x="95" y="110"/>
                                    </p:animMotion>
                                  </p:childTnLst>
                                </p:cTn>
                              </p:par>
                              <p:par>
                                <p:cTn id="114" presetID="0" presetClass="path" presetSubtype="0" accel="50000" decel="50000" fill="hold" nodeType="withEffect">
                                  <p:stCondLst>
                                    <p:cond delay="0"/>
                                  </p:stCondLst>
                                  <p:childTnLst>
                                    <p:animMotion origin="layout" path="M 0.000000 0.000000 L -0.004740 0.407500 " pathEditMode="relative" rAng="0" ptsTypes="">
                                      <p:cBhvr>
                                        <p:cTn id="115" dur="2000" fill="hold"/>
                                        <p:tgtEl>
                                          <p:spTgt spid="8"/>
                                        </p:tgtEl>
                                        <p:attrNameLst>
                                          <p:attrName>ppt_x</p:attrName>
                                          <p:attrName>ppt_y</p:attrName>
                                        </p:attrNameLst>
                                      </p:cBhvr>
                                      <p:rCtr x="0" y="0"/>
                                    </p:animMotion>
                                  </p:childTnLst>
                                </p:cTn>
                              </p:par>
                              <p:par>
                                <p:cTn id="116" presetID="0" presetClass="path" presetSubtype="0" accel="50000" decel="50000" fill="hold" nodeType="withEffect">
                                  <p:stCondLst>
                                    <p:cond delay="0"/>
                                  </p:stCondLst>
                                  <p:childTnLst>
                                    <p:animMotion origin="layout" path="M 0.000000 0.000000 L -0.200781 0.391759 " pathEditMode="relative" rAng="0" ptsTypes="">
                                      <p:cBhvr>
                                        <p:cTn id="117" dur="2000" fill="hold"/>
                                        <p:tgtEl>
                                          <p:spTgt spid="10"/>
                                        </p:tgtEl>
                                        <p:attrNameLst>
                                          <p:attrName>ppt_x</p:attrName>
                                          <p:attrName>ppt_y</p:attrName>
                                        </p:attrNameLst>
                                      </p:cBhvr>
                                      <p:rCtr x="-64" y="121"/>
                                    </p:animMotion>
                                  </p:childTnLst>
                                </p:cTn>
                              </p:par>
                              <p:par>
                                <p:cTn id="118" presetID="8" presetClass="exit" presetSubtype="32" fill="hold" grpId="1" nodeType="withEffect">
                                  <p:stCondLst>
                                    <p:cond delay="0"/>
                                  </p:stCondLst>
                                  <p:childTnLst>
                                    <p:animEffect transition="out" filter="diamond(out)">
                                      <p:cBhvr>
                                        <p:cTn id="119" dur="2000"/>
                                        <p:tgtEl>
                                          <p:spTgt spid="3074"/>
                                        </p:tgtEl>
                                      </p:cBhvr>
                                    </p:animEffect>
                                    <p:set>
                                      <p:cBhvr>
                                        <p:cTn id="120" dur="1" fill="hold">
                                          <p:stCondLst>
                                            <p:cond delay="1999"/>
                                          </p:stCondLst>
                                        </p:cTn>
                                        <p:tgtEl>
                                          <p:spTgt spid="3074"/>
                                        </p:tgtEl>
                                        <p:attrNameLst>
                                          <p:attrName>style.visibility</p:attrName>
                                        </p:attrNameLst>
                                      </p:cBhvr>
                                      <p:to>
                                        <p:strVal val="hidden"/>
                                      </p:to>
                                    </p:set>
                                  </p:childTnLst>
                                </p:cTn>
                              </p:par>
                            </p:childTnLst>
                          </p:cTn>
                        </p:par>
                        <p:par>
                          <p:cTn id="121" fill="hold">
                            <p:stCondLst>
                              <p:cond delay="2000"/>
                            </p:stCondLst>
                            <p:childTnLst>
                              <p:par>
                                <p:cTn id="122" presetID="23" presetClass="entr" presetSubtype="16" fill="hold" grpId="0" nodeType="afterEffect">
                                  <p:stCondLst>
                                    <p:cond delay="0"/>
                                  </p:stCondLst>
                                  <p:childTnLst>
                                    <p:set>
                                      <p:cBhvr>
                                        <p:cTn id="123" dur="1" fill="hold">
                                          <p:stCondLst>
                                            <p:cond delay="0"/>
                                          </p:stCondLst>
                                        </p:cTn>
                                        <p:tgtEl>
                                          <p:spTgt spid="11"/>
                                        </p:tgtEl>
                                        <p:attrNameLst>
                                          <p:attrName>style.visibility</p:attrName>
                                        </p:attrNameLst>
                                      </p:cBhvr>
                                      <p:to>
                                        <p:strVal val="visible"/>
                                      </p:to>
                                    </p:set>
                                    <p:anim calcmode="lin" valueType="num">
                                      <p:cBhvr>
                                        <p:cTn id="124" dur="500" fill="hold"/>
                                        <p:tgtEl>
                                          <p:spTgt spid="11"/>
                                        </p:tgtEl>
                                        <p:attrNameLst>
                                          <p:attrName>ppt_w</p:attrName>
                                        </p:attrNameLst>
                                      </p:cBhvr>
                                      <p:tavLst>
                                        <p:tav tm="0">
                                          <p:val>
                                            <p:fltVal val="0"/>
                                          </p:val>
                                        </p:tav>
                                        <p:tav tm="100000">
                                          <p:val>
                                            <p:strVal val="#ppt_w"/>
                                          </p:val>
                                        </p:tav>
                                      </p:tavLst>
                                    </p:anim>
                                    <p:anim calcmode="lin" valueType="num">
                                      <p:cBhvr>
                                        <p:cTn id="125" dur="500" fill="hold"/>
                                        <p:tgtEl>
                                          <p:spTgt spid="11"/>
                                        </p:tgtEl>
                                        <p:attrNameLst>
                                          <p:attrName>ppt_h</p:attrName>
                                        </p:attrNameLst>
                                      </p:cBhvr>
                                      <p:tavLst>
                                        <p:tav tm="0">
                                          <p:val>
                                            <p:fltVal val="0"/>
                                          </p:val>
                                        </p:tav>
                                        <p:tav tm="100000">
                                          <p:val>
                                            <p:strVal val="#ppt_h"/>
                                          </p:val>
                                        </p:tav>
                                      </p:tavLst>
                                    </p:anim>
                                  </p:childTnLst>
                                </p:cTn>
                              </p:par>
                            </p:childTnLst>
                          </p:cTn>
                        </p:par>
                        <p:par>
                          <p:cTn id="126" fill="hold">
                            <p:stCondLst>
                              <p:cond delay="2500"/>
                            </p:stCondLst>
                            <p:childTnLst>
                              <p:par>
                                <p:cTn id="127" presetID="9" presetClass="entr" presetSubtype="0" fill="hold" grpId="0" nodeType="after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dissolve">
                                      <p:cBhvr>
                                        <p:cTn id="129" dur="500"/>
                                        <p:tgtEl>
                                          <p:spTgt spid="13"/>
                                        </p:tgtEl>
                                      </p:cBhvr>
                                    </p:animEffect>
                                  </p:childTnLst>
                                </p:cTn>
                              </p:par>
                              <p:par>
                                <p:cTn id="130" presetID="27" presetClass="entr" presetSubtype="0" fill="hold" grpId="0" nodeType="withEffect">
                                  <p:stCondLst>
                                    <p:cond delay="0"/>
                                  </p:stCondLst>
                                  <p:iterate type="lt">
                                    <p:tmPct val="50000"/>
                                  </p:iterate>
                                  <p:childTnLst>
                                    <p:set>
                                      <p:cBhvr>
                                        <p:cTn id="131" dur="1" fill="hold">
                                          <p:stCondLst>
                                            <p:cond delay="0"/>
                                          </p:stCondLst>
                                        </p:cTn>
                                        <p:tgtEl>
                                          <p:spTgt spid="14"/>
                                        </p:tgtEl>
                                        <p:attrNameLst>
                                          <p:attrName>style.visibility</p:attrName>
                                        </p:attrNameLst>
                                      </p:cBhvr>
                                      <p:to>
                                        <p:strVal val="visible"/>
                                      </p:to>
                                    </p:set>
                                    <p:anim calcmode="discrete" valueType="clr">
                                      <p:cBhvr override="childStyle">
                                        <p:cTn id="13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33" dur="80"/>
                                        <p:tgtEl>
                                          <p:spTgt spid="14"/>
                                        </p:tgtEl>
                                        <p:attrNameLst>
                                          <p:attrName>fillcolor</p:attrName>
                                        </p:attrNameLst>
                                      </p:cBhvr>
                                      <p:tavLst>
                                        <p:tav tm="0">
                                          <p:val>
                                            <p:clrVal>
                                              <a:schemeClr val="accent2"/>
                                            </p:clrVal>
                                          </p:val>
                                        </p:tav>
                                        <p:tav tm="50000">
                                          <p:val>
                                            <p:clrVal>
                                              <a:schemeClr val="hlink"/>
                                            </p:clrVal>
                                          </p:val>
                                        </p:tav>
                                      </p:tavLst>
                                    </p:anim>
                                    <p:set>
                                      <p:cBhvr>
                                        <p:cTn id="134" dur="80"/>
                                        <p:tgtEl>
                                          <p:spTgt spid="14"/>
                                        </p:tgtEl>
                                        <p:attrNameLst>
                                          <p:attrName>fill.type</p:attrName>
                                        </p:attrNameLst>
                                      </p:cBhvr>
                                      <p:to>
                                        <p:strVal val="solid"/>
                                      </p:to>
                                    </p:set>
                                  </p:childTnLst>
                                </p:cTn>
                              </p:par>
                            </p:childTnLst>
                          </p:cTn>
                        </p:par>
                        <p:par>
                          <p:cTn id="135" fill="hold">
                            <p:stCondLst>
                              <p:cond delay="3000"/>
                            </p:stCondLst>
                            <p:childTnLst>
                              <p:par>
                                <p:cTn id="136" presetID="6" presetClass="emph" presetSubtype="0" fill="hold" grpId="1" nodeType="afterEffect">
                                  <p:stCondLst>
                                    <p:cond delay="0"/>
                                  </p:stCondLst>
                                  <p:childTnLst>
                                    <p:animScale>
                                      <p:cBhvr>
                                        <p:cTn id="137"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11" grpId="0"/>
      <p:bldP spid="11" grpId="1"/>
      <p:bldP spid="13" grpId="0" bldLvl="0" animBg="1"/>
      <p:bldP spid="1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PageTitle"/>
          <p:cNvSpPr>
            <a:spLocks noGrp="1"/>
          </p:cNvSpPr>
          <p:nvPr>
            <p:ph type="title"/>
          </p:nvPr>
        </p:nvSpPr>
        <p:spPr>
          <a:xfrm>
            <a:off x="459105" y="863600"/>
            <a:ext cx="10775315" cy="716915"/>
          </a:xfrm>
        </p:spPr>
        <p:txBody>
          <a:bodyPr vert="horz" wrap="square" lIns="91440" tIns="45720" rIns="91440" bIns="45720" anchor="ctr">
            <a:noAutofit/>
          </a:bodyPr>
          <a:lstStyle/>
          <a:p>
            <a:pPr eaLnBrk="1" hangingPunct="1"/>
            <a:r>
              <a:rPr lang="zh-CN" altLang="en-US" sz="2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altLang="zh-CN" sz="1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altLang="zh-CN" sz="1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zh-CN" altLang="en-US" sz="2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zh-CN" altLang="en-US" sz="2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altLang="zh-CN" sz="1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altLang="zh-CN" sz="1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altLang="zh-CN" sz="1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altLang="zh-CN" sz="1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altLang="zh-CN" sz="1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altLang="zh-CN" sz="1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altLang="zh-CN" sz="1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altLang="zh-CN" sz="1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altLang="zh-CN" sz="1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altLang="zh-CN" sz="1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altLang="zh-CN" sz="1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altLang="zh-CN" sz="1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r>
              <a:rPr lang="en-US" altLang="zh-CN" sz="1800"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en-US" sz="2800" b="1" dirty="0"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板</a:t>
            </a:r>
            <a:r>
              <a:rPr lang="zh-CN" altLang="en-US" sz="2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子二</a:t>
            </a:r>
            <a:r>
              <a:rPr lang="en-US" altLang="zh-CN" sz="2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被称之为蒙版</a:t>
            </a:r>
            <a:r>
              <a:rPr lang="en-US" altLang="zh-CN" sz="1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US" altLang="zh-CN" sz="1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US" altLang="zh-CN" sz="1800"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36" name="组合 35"/>
          <p:cNvGrpSpPr/>
          <p:nvPr/>
        </p:nvGrpSpPr>
        <p:grpSpPr>
          <a:xfrm>
            <a:off x="9709150" y="3095625"/>
            <a:ext cx="1600835" cy="3284855"/>
            <a:chOff x="15290" y="4875"/>
            <a:chExt cx="2521" cy="5173"/>
          </a:xfrm>
        </p:grpSpPr>
        <p:sp>
          <p:nvSpPr>
            <p:cNvPr id="17" name="MH_Other_7"/>
            <p:cNvSpPr/>
            <p:nvPr/>
          </p:nvSpPr>
          <p:spPr>
            <a:xfrm rot="233578">
              <a:off x="15477" y="6094"/>
              <a:ext cx="2003" cy="3955"/>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 ang="0">
                  <a:pos x="connsiteX9-355" y="connsiteY9-356"/>
                </a:cxn>
                <a:cxn ang="0">
                  <a:pos x="connsiteX10-357" y="connsiteY10-358"/>
                </a:cxn>
                <a:cxn ang="0">
                  <a:pos x="connsiteX11-359" y="connsiteY11-360"/>
                </a:cxn>
                <a:cxn ang="0">
                  <a:pos x="connsiteX12-361" y="connsiteY12-362"/>
                </a:cxn>
                <a:cxn ang="0">
                  <a:pos x="connsiteX13-363" y="connsiteY13-364"/>
                </a:cxn>
                <a:cxn ang="0">
                  <a:pos x="connsiteX14-365" y="connsiteY14-366"/>
                </a:cxn>
                <a:cxn ang="0">
                  <a:pos x="connsiteX15-367" y="connsiteY15-368"/>
                </a:cxn>
                <a:cxn ang="0">
                  <a:pos x="connsiteX16-369" y="connsiteY16-370"/>
                </a:cxn>
                <a:cxn ang="0">
                  <a:pos x="connsiteX17-371" y="connsiteY17-372"/>
                </a:cxn>
                <a:cxn ang="0">
                  <a:pos x="connsiteX18-373" y="connsiteY18-374"/>
                </a:cxn>
                <a:cxn ang="0">
                  <a:pos x="connsiteX19-375" y="connsiteY19-376"/>
                </a:cxn>
                <a:cxn ang="0">
                  <a:pos x="connsiteX20-377" y="connsiteY20-378"/>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CFC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黑体" pitchFamily="49" charset="-122"/>
                <a:cs typeface="+mn-cs"/>
              </a:endParaRPr>
            </a:p>
          </p:txBody>
        </p:sp>
        <p:sp>
          <p:nvSpPr>
            <p:cNvPr id="18" name="MH_SubTitle_4"/>
            <p:cNvSpPr/>
            <p:nvPr/>
          </p:nvSpPr>
          <p:spPr>
            <a:xfrm rot="233578">
              <a:off x="15477" y="6094"/>
              <a:ext cx="2003" cy="3818"/>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 ang="0">
                  <a:pos x="connsiteX9-355" y="connsiteY9-356"/>
                </a:cxn>
                <a:cxn ang="0">
                  <a:pos x="connsiteX10-357" y="connsiteY10-358"/>
                </a:cxn>
                <a:cxn ang="0">
                  <a:pos x="connsiteX11-359" y="connsiteY11-360"/>
                </a:cxn>
                <a:cxn ang="0">
                  <a:pos x="connsiteX12-361" y="connsiteY12-362"/>
                </a:cxn>
                <a:cxn ang="0">
                  <a:pos x="connsiteX13-363" y="connsiteY13-364"/>
                </a:cxn>
                <a:cxn ang="0">
                  <a:pos x="connsiteX14-365" y="connsiteY14-366"/>
                </a:cxn>
                <a:cxn ang="0">
                  <a:pos x="connsiteX15-367" y="connsiteY15-368"/>
                </a:cxn>
                <a:cxn ang="0">
                  <a:pos x="connsiteX16-369" y="connsiteY16-370"/>
                </a:cxn>
                <a:cxn ang="0">
                  <a:pos x="connsiteX17-371" y="connsiteY17-372"/>
                </a:cxn>
                <a:cxn ang="0">
                  <a:pos x="connsiteX18-373" y="connsiteY18-374"/>
                </a:cxn>
                <a:cxn ang="0">
                  <a:pos x="connsiteX19-375" y="connsiteY19-376"/>
                </a:cxn>
                <a:cxn ang="0">
                  <a:pos x="connsiteX20-377" y="connsiteY20-378"/>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gradFill>
              <a:gsLst>
                <a:gs pos="0">
                  <a:srgbClr val="FC7A56"/>
                </a:gs>
                <a:gs pos="100000">
                  <a:srgbClr val="AD45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2000" tIns="46800" rIns="72000" bIns="108000" numCol="1" spcCol="0" rtlCol="0" fromWordArt="0" anchor="ctr" anchorCtr="0" forceAA="0" compatLnSpc="1">
              <a:normAutofit/>
            </a:bodyPr>
            <a:lstStyle/>
            <a:p>
              <a:pPr lvl="0" algn="ctr">
                <a:lnSpc>
                  <a:spcPct val="120000"/>
                </a:lnSpc>
                <a:spcBef>
                  <a:spcPts val="0"/>
                </a:spcBef>
                <a:spcAft>
                  <a:spcPts val="0"/>
                </a:spcAft>
                <a:buClrTx/>
                <a:buSzTx/>
                <a:buFontTx/>
                <a:defRPr/>
              </a:pPr>
              <a:r>
                <a:rPr lang="en-US" sz="4400" b="1" noProof="0">
                  <a:ln>
                    <a:noFill/>
                  </a:ln>
                  <a:solidFill>
                    <a:schemeClr val="tx1"/>
                  </a:solidFill>
                  <a:uLnTx/>
                  <a:uFillTx/>
                  <a:ea typeface="微软雅黑" pitchFamily="34" charset="-122"/>
                  <a:sym typeface="+mn-ea"/>
                </a:rPr>
                <a:t>P</a:t>
              </a:r>
            </a:p>
            <a:p>
              <a:pPr lvl="0" algn="ctr">
                <a:lnSpc>
                  <a:spcPct val="120000"/>
                </a:lnSpc>
                <a:spcBef>
                  <a:spcPts val="0"/>
                </a:spcBef>
                <a:spcAft>
                  <a:spcPts val="0"/>
                </a:spcAft>
                <a:buClrTx/>
                <a:buSzTx/>
                <a:buFontTx/>
                <a:defRPr/>
              </a:pPr>
              <a:r>
                <a:rPr lang="en-US" sz="4400" b="1" noProof="0">
                  <a:ln>
                    <a:noFill/>
                  </a:ln>
                  <a:solidFill>
                    <a:schemeClr val="tx1"/>
                  </a:solidFill>
                  <a:uLnTx/>
                  <a:uFillTx/>
                  <a:ea typeface="微软雅黑" pitchFamily="34" charset="-122"/>
                  <a:sym typeface="+mn-ea"/>
                </a:rPr>
                <a:t>S</a:t>
              </a:r>
              <a:endParaRPr lang="zh-CN" altLang="en-US" sz="4400" noProof="0">
                <a:ln>
                  <a:noFill/>
                </a:ln>
                <a:solidFill>
                  <a:srgbClr val="FFFFFF"/>
                </a:solidFill>
                <a:uLnTx/>
                <a:uFillTx/>
                <a:ea typeface="微软雅黑" pitchFamily="34" charset="-122"/>
                <a:sym typeface="+mn-ea"/>
              </a:endParaRPr>
            </a:p>
          </p:txBody>
        </p:sp>
        <p:sp>
          <p:nvSpPr>
            <p:cNvPr id="19" name="MH_Other_8"/>
            <p:cNvSpPr/>
            <p:nvPr/>
          </p:nvSpPr>
          <p:spPr>
            <a:xfrm rot="17910108">
              <a:off x="15271" y="5385"/>
              <a:ext cx="792" cy="755"/>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黑体" pitchFamily="49" charset="-122"/>
                <a:cs typeface="+mn-cs"/>
              </a:endParaRPr>
            </a:p>
          </p:txBody>
        </p:sp>
        <p:sp>
          <p:nvSpPr>
            <p:cNvPr id="16" name="文本框 15"/>
            <p:cNvSpPr txBox="1"/>
            <p:nvPr/>
          </p:nvSpPr>
          <p:spPr>
            <a:xfrm>
              <a:off x="15723" y="4875"/>
              <a:ext cx="2088" cy="576"/>
            </a:xfrm>
            <a:prstGeom prst="rect">
              <a:avLst/>
            </a:prstGeom>
            <a:noFill/>
          </p:spPr>
          <p:txBody>
            <a:bodyPr wrap="none" rtlCol="0">
              <a:spAutoFit/>
            </a:bodyPr>
            <a:lstStyle/>
            <a:p>
              <a:r>
                <a:rPr lang="zh-CN" altLang="en-US"/>
                <a:t>取下覆盖板</a:t>
              </a:r>
            </a:p>
          </p:txBody>
        </p:sp>
      </p:grpSp>
      <p:sp>
        <p:nvSpPr>
          <p:cNvPr id="2" name="文本框 1"/>
          <p:cNvSpPr txBox="1"/>
          <p:nvPr/>
        </p:nvSpPr>
        <p:spPr>
          <a:xfrm>
            <a:off x="1279705" y="279002"/>
            <a:ext cx="894080" cy="518160"/>
          </a:xfrm>
          <a:prstGeom prst="rect">
            <a:avLst/>
          </a:prstGeom>
          <a:noFill/>
        </p:spPr>
        <p:txBody>
          <a:bodyPr wrap="none" rtlCol="0">
            <a:spAutoFit/>
          </a:bodyPr>
          <a:lstStyle/>
          <a:p>
            <a:pPr algn="l"/>
            <a:r>
              <a:rPr lang="zh-CN" altLang="en-US" sz="2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蒙版</a:t>
            </a:r>
          </a:p>
        </p:txBody>
      </p:sp>
      <p:sp>
        <p:nvSpPr>
          <p:cNvPr id="3" name="文本框 2"/>
          <p:cNvSpPr txBox="1"/>
          <p:nvPr/>
        </p:nvSpPr>
        <p:spPr>
          <a:xfrm>
            <a:off x="3947160" y="687705"/>
            <a:ext cx="995680" cy="579120"/>
          </a:xfrm>
          <a:prstGeom prst="rect">
            <a:avLst/>
          </a:prstGeom>
          <a:noFill/>
        </p:spPr>
        <p:txBody>
          <a:bodyPr wrap="none" rtlCol="0">
            <a:spAutoFit/>
          </a:bodyPr>
          <a:lstStyle/>
          <a:p>
            <a:pPr algn="l"/>
            <a:r>
              <a:rPr lang="zh-CN" altLang="en-US" sz="32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喷绘</a:t>
            </a:r>
          </a:p>
        </p:txBody>
      </p:sp>
      <p:sp>
        <p:nvSpPr>
          <p:cNvPr id="21" name="文本框 20"/>
          <p:cNvSpPr txBox="1"/>
          <p:nvPr/>
        </p:nvSpPr>
        <p:spPr>
          <a:xfrm>
            <a:off x="7897505" y="827139"/>
            <a:ext cx="3383280" cy="518160"/>
          </a:xfrm>
          <a:prstGeom prst="rect">
            <a:avLst/>
          </a:prstGeom>
          <a:noFill/>
        </p:spPr>
        <p:txBody>
          <a:bodyPr wrap="none" rtlCol="0">
            <a:spAutoFit/>
          </a:bodyPr>
          <a:lstStyle/>
          <a:p>
            <a:pPr algn="l"/>
            <a:r>
              <a:rPr lang="zh-CN" altLang="en-US" sz="28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mn-ea"/>
              </a:rPr>
              <a:t>“蒙在上面的板子”</a:t>
            </a:r>
          </a:p>
        </p:txBody>
      </p:sp>
      <p:grpSp>
        <p:nvGrpSpPr>
          <p:cNvPr id="38" name="组合 37"/>
          <p:cNvGrpSpPr/>
          <p:nvPr/>
        </p:nvGrpSpPr>
        <p:grpSpPr>
          <a:xfrm>
            <a:off x="4352925" y="2607945"/>
            <a:ext cx="1372870" cy="3295650"/>
            <a:chOff x="6855" y="4107"/>
            <a:chExt cx="2162" cy="5190"/>
          </a:xfrm>
        </p:grpSpPr>
        <p:grpSp>
          <p:nvGrpSpPr>
            <p:cNvPr id="26" name="组合 25"/>
            <p:cNvGrpSpPr/>
            <p:nvPr/>
          </p:nvGrpSpPr>
          <p:grpSpPr>
            <a:xfrm>
              <a:off x="6855" y="4107"/>
              <a:ext cx="2162" cy="5190"/>
              <a:chOff x="6855" y="4107"/>
              <a:chExt cx="2162" cy="5190"/>
            </a:xfrm>
          </p:grpSpPr>
          <p:sp>
            <p:nvSpPr>
              <p:cNvPr id="5" name="MH_Other_1"/>
              <p:cNvSpPr/>
              <p:nvPr/>
            </p:nvSpPr>
            <p:spPr>
              <a:xfrm rot="233578">
                <a:off x="7015" y="5342"/>
                <a:ext cx="2002" cy="3955"/>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 ang="0">
                    <a:pos x="connsiteX9-355" y="connsiteY9-356"/>
                  </a:cxn>
                  <a:cxn ang="0">
                    <a:pos x="connsiteX10-357" y="connsiteY10-358"/>
                  </a:cxn>
                  <a:cxn ang="0">
                    <a:pos x="connsiteX11-359" y="connsiteY11-360"/>
                  </a:cxn>
                  <a:cxn ang="0">
                    <a:pos x="connsiteX12-361" y="connsiteY12-362"/>
                  </a:cxn>
                  <a:cxn ang="0">
                    <a:pos x="connsiteX13-363" y="connsiteY13-364"/>
                  </a:cxn>
                  <a:cxn ang="0">
                    <a:pos x="connsiteX14-365" y="connsiteY14-366"/>
                  </a:cxn>
                  <a:cxn ang="0">
                    <a:pos x="connsiteX15-367" y="connsiteY15-368"/>
                  </a:cxn>
                  <a:cxn ang="0">
                    <a:pos x="connsiteX16-369" y="connsiteY16-370"/>
                  </a:cxn>
                  <a:cxn ang="0">
                    <a:pos x="connsiteX17-371" y="connsiteY17-372"/>
                  </a:cxn>
                  <a:cxn ang="0">
                    <a:pos x="connsiteX18-373" y="connsiteY18-374"/>
                  </a:cxn>
                  <a:cxn ang="0">
                    <a:pos x="connsiteX19-375" y="connsiteY19-376"/>
                  </a:cxn>
                  <a:cxn ang="0">
                    <a:pos x="connsiteX20-377" y="connsiteY20-378"/>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CFC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黑体" pitchFamily="49" charset="-122"/>
                  <a:cs typeface="+mn-cs"/>
                </a:endParaRPr>
              </a:p>
            </p:txBody>
          </p:sp>
          <p:sp>
            <p:nvSpPr>
              <p:cNvPr id="6" name="MH_SubTitle_1"/>
              <p:cNvSpPr/>
              <p:nvPr/>
            </p:nvSpPr>
            <p:spPr>
              <a:xfrm rot="233578">
                <a:off x="7015" y="5342"/>
                <a:ext cx="2002" cy="3817"/>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 ang="0">
                    <a:pos x="connsiteX9-355" y="connsiteY9-356"/>
                  </a:cxn>
                  <a:cxn ang="0">
                    <a:pos x="connsiteX10-357" y="connsiteY10-358"/>
                  </a:cxn>
                  <a:cxn ang="0">
                    <a:pos x="connsiteX11-359" y="connsiteY11-360"/>
                  </a:cxn>
                  <a:cxn ang="0">
                    <a:pos x="connsiteX12-361" y="connsiteY12-362"/>
                  </a:cxn>
                  <a:cxn ang="0">
                    <a:pos x="connsiteX13-363" y="connsiteY13-364"/>
                  </a:cxn>
                  <a:cxn ang="0">
                    <a:pos x="connsiteX14-365" y="connsiteY14-366"/>
                  </a:cxn>
                  <a:cxn ang="0">
                    <a:pos x="connsiteX15-367" y="connsiteY15-368"/>
                  </a:cxn>
                  <a:cxn ang="0">
                    <a:pos x="connsiteX16-369" y="connsiteY16-370"/>
                  </a:cxn>
                  <a:cxn ang="0">
                    <a:pos x="connsiteX17-371" y="connsiteY17-372"/>
                  </a:cxn>
                  <a:cxn ang="0">
                    <a:pos x="connsiteX18-373" y="connsiteY18-374"/>
                  </a:cxn>
                  <a:cxn ang="0">
                    <a:pos x="connsiteX19-375" y="connsiteY19-376"/>
                  </a:cxn>
                  <a:cxn ang="0">
                    <a:pos x="connsiteX20-377" y="connsiteY20-378"/>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gradFill>
                <a:gsLst>
                  <a:gs pos="0">
                    <a:srgbClr val="FC7A56"/>
                  </a:gs>
                  <a:gs pos="100000">
                    <a:srgbClr val="AD45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marL="0" marR="0" lvl="0" indent="0" algn="ctr" defTabSz="914400" rtl="0" eaLnBrk="1" latinLnBrk="0" hangingPunct="1">
                  <a:lnSpc>
                    <a:spcPct val="12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latin typeface="+mn-lt"/>
                  <a:ea typeface="微软雅黑" pitchFamily="34" charset="-122"/>
                  <a:cs typeface="+mn-cs"/>
                </a:endParaRPr>
              </a:p>
            </p:txBody>
          </p:sp>
          <p:sp>
            <p:nvSpPr>
              <p:cNvPr id="7" name="MH_Other_2"/>
              <p:cNvSpPr/>
              <p:nvPr/>
            </p:nvSpPr>
            <p:spPr>
              <a:xfrm rot="17910108">
                <a:off x="6835" y="4634"/>
                <a:ext cx="793" cy="753"/>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黑体" pitchFamily="49" charset="-122"/>
                  <a:cs typeface="+mn-cs"/>
                </a:endParaRPr>
              </a:p>
            </p:txBody>
          </p:sp>
          <p:sp>
            <p:nvSpPr>
              <p:cNvPr id="4" name="文本框 3"/>
              <p:cNvSpPr txBox="1"/>
              <p:nvPr/>
            </p:nvSpPr>
            <p:spPr>
              <a:xfrm>
                <a:off x="7293" y="4107"/>
                <a:ext cx="1368" cy="576"/>
              </a:xfrm>
              <a:prstGeom prst="rect">
                <a:avLst/>
              </a:prstGeom>
              <a:noFill/>
            </p:spPr>
            <p:txBody>
              <a:bodyPr wrap="none" rtlCol="0">
                <a:spAutoFit/>
              </a:bodyPr>
              <a:lstStyle/>
              <a:p>
                <a:r>
                  <a:rPr lang="zh-CN" altLang="en-US"/>
                  <a:t>板子一</a:t>
                </a:r>
              </a:p>
            </p:txBody>
          </p:sp>
        </p:grpSp>
        <p:sp>
          <p:nvSpPr>
            <p:cNvPr id="37" name="文本框 36"/>
            <p:cNvSpPr txBox="1"/>
            <p:nvPr/>
          </p:nvSpPr>
          <p:spPr>
            <a:xfrm>
              <a:off x="7301" y="4115"/>
              <a:ext cx="1368" cy="576"/>
            </a:xfrm>
            <a:prstGeom prst="rect">
              <a:avLst/>
            </a:prstGeom>
            <a:noFill/>
          </p:spPr>
          <p:txBody>
            <a:bodyPr wrap="none" rtlCol="0">
              <a:spAutoFit/>
            </a:bodyPr>
            <a:lstStyle/>
            <a:p>
              <a:r>
                <a:rPr lang="zh-CN" altLang="en-US"/>
                <a:t>板子一</a:t>
              </a:r>
            </a:p>
          </p:txBody>
        </p:sp>
      </p:grpSp>
      <p:grpSp>
        <p:nvGrpSpPr>
          <p:cNvPr id="34" name="组合 33"/>
          <p:cNvGrpSpPr/>
          <p:nvPr/>
        </p:nvGrpSpPr>
        <p:grpSpPr>
          <a:xfrm>
            <a:off x="6168390" y="3441065"/>
            <a:ext cx="1405255" cy="3302000"/>
            <a:chOff x="9690" y="5443"/>
            <a:chExt cx="2213" cy="5200"/>
          </a:xfrm>
        </p:grpSpPr>
        <p:sp>
          <p:nvSpPr>
            <p:cNvPr id="9" name="MH_Other_3"/>
            <p:cNvSpPr/>
            <p:nvPr/>
          </p:nvSpPr>
          <p:spPr>
            <a:xfrm rot="233578">
              <a:off x="9877" y="6689"/>
              <a:ext cx="2003" cy="3955"/>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 ang="0">
                  <a:pos x="connsiteX9-355" y="connsiteY9-356"/>
                </a:cxn>
                <a:cxn ang="0">
                  <a:pos x="connsiteX10-357" y="connsiteY10-358"/>
                </a:cxn>
                <a:cxn ang="0">
                  <a:pos x="connsiteX11-359" y="connsiteY11-360"/>
                </a:cxn>
                <a:cxn ang="0">
                  <a:pos x="connsiteX12-361" y="connsiteY12-362"/>
                </a:cxn>
                <a:cxn ang="0">
                  <a:pos x="connsiteX13-363" y="connsiteY13-364"/>
                </a:cxn>
                <a:cxn ang="0">
                  <a:pos x="connsiteX14-365" y="connsiteY14-366"/>
                </a:cxn>
                <a:cxn ang="0">
                  <a:pos x="connsiteX15-367" y="connsiteY15-368"/>
                </a:cxn>
                <a:cxn ang="0">
                  <a:pos x="connsiteX16-369" y="connsiteY16-370"/>
                </a:cxn>
                <a:cxn ang="0">
                  <a:pos x="connsiteX17-371" y="connsiteY17-372"/>
                </a:cxn>
                <a:cxn ang="0">
                  <a:pos x="connsiteX18-373" y="connsiteY18-374"/>
                </a:cxn>
                <a:cxn ang="0">
                  <a:pos x="connsiteX19-375" y="connsiteY19-376"/>
                </a:cxn>
                <a:cxn ang="0">
                  <a:pos x="connsiteX20-377" y="connsiteY20-378"/>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CFC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黑体" pitchFamily="49" charset="-122"/>
                <a:cs typeface="+mn-cs"/>
              </a:endParaRPr>
            </a:p>
          </p:txBody>
        </p:sp>
        <p:sp>
          <p:nvSpPr>
            <p:cNvPr id="27" name="MH_SubTitle_2"/>
            <p:cNvSpPr/>
            <p:nvPr/>
          </p:nvSpPr>
          <p:spPr>
            <a:xfrm rot="233578">
              <a:off x="9877" y="6713"/>
              <a:ext cx="2003" cy="3820"/>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 ang="0">
                  <a:pos x="connsiteX9-355" y="connsiteY9-356"/>
                </a:cxn>
                <a:cxn ang="0">
                  <a:pos x="connsiteX10-357" y="connsiteY10-358"/>
                </a:cxn>
                <a:cxn ang="0">
                  <a:pos x="connsiteX11-359" y="connsiteY11-360"/>
                </a:cxn>
                <a:cxn ang="0">
                  <a:pos x="connsiteX12-361" y="connsiteY12-362"/>
                </a:cxn>
                <a:cxn ang="0">
                  <a:pos x="connsiteX13-363" y="connsiteY13-364"/>
                </a:cxn>
                <a:cxn ang="0">
                  <a:pos x="connsiteX14-365" y="connsiteY14-366"/>
                </a:cxn>
                <a:cxn ang="0">
                  <a:pos x="connsiteX15-367" y="connsiteY15-368"/>
                </a:cxn>
                <a:cxn ang="0">
                  <a:pos x="connsiteX16-369" y="connsiteY16-370"/>
                </a:cxn>
                <a:cxn ang="0">
                  <a:pos x="connsiteX17-371" y="connsiteY17-372"/>
                </a:cxn>
                <a:cxn ang="0">
                  <a:pos x="connsiteX18-373" y="connsiteY18-374"/>
                </a:cxn>
                <a:cxn ang="0">
                  <a:pos x="connsiteX19-375" y="connsiteY19-376"/>
                </a:cxn>
                <a:cxn ang="0">
                  <a:pos x="connsiteX20-377" y="connsiteY20-378"/>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gradFill>
              <a:gsLst>
                <a:gs pos="0">
                  <a:srgbClr val="EBC103"/>
                </a:gs>
                <a:gs pos="100000">
                  <a:srgbClr val="A386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en-US" sz="4400" b="1" i="0" u="none" strike="noStrike" kern="1200" cap="none" spc="0" normalizeH="0" baseline="0" noProof="0">
                  <a:ln>
                    <a:noFill/>
                  </a:ln>
                  <a:solidFill>
                    <a:srgbClr val="FFFFFF"/>
                  </a:solidFill>
                  <a:effectLst/>
                  <a:uLnTx/>
                  <a:uFillTx/>
                  <a:latin typeface="+mn-lt"/>
                  <a:ea typeface="微软雅黑" pitchFamily="34" charset="-122"/>
                  <a:cs typeface="+mn-cs"/>
                </a:rPr>
                <a:t>P</a:t>
              </a:r>
            </a:p>
            <a:p>
              <a:pPr marL="0" marR="0" lvl="0" indent="0" algn="ctr" defTabSz="914400" rtl="0" eaLnBrk="1" latinLnBrk="0" hangingPunct="1">
                <a:lnSpc>
                  <a:spcPct val="120000"/>
                </a:lnSpc>
                <a:spcBef>
                  <a:spcPts val="0"/>
                </a:spcBef>
                <a:spcAft>
                  <a:spcPts val="0"/>
                </a:spcAft>
                <a:buClrTx/>
                <a:buSzTx/>
                <a:buFontTx/>
                <a:buNone/>
                <a:defRPr/>
              </a:pPr>
              <a:r>
                <a:rPr kumimoji="0" lang="en-US" sz="4400" b="1" i="0" u="none" strike="noStrike" kern="1200" cap="none" spc="0" normalizeH="0" baseline="0" noProof="0">
                  <a:ln>
                    <a:noFill/>
                  </a:ln>
                  <a:solidFill>
                    <a:srgbClr val="FFFFFF"/>
                  </a:solidFill>
                  <a:effectLst/>
                  <a:uLnTx/>
                  <a:uFillTx/>
                  <a:latin typeface="+mn-lt"/>
                  <a:ea typeface="微软雅黑" pitchFamily="34" charset="-122"/>
                  <a:cs typeface="+mn-cs"/>
                </a:rPr>
                <a:t>S</a:t>
              </a:r>
            </a:p>
          </p:txBody>
        </p:sp>
        <p:sp>
          <p:nvSpPr>
            <p:cNvPr id="28" name="MH_Other_4"/>
            <p:cNvSpPr/>
            <p:nvPr/>
          </p:nvSpPr>
          <p:spPr>
            <a:xfrm rot="17910108">
              <a:off x="9670" y="6006"/>
              <a:ext cx="792" cy="75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黑体" pitchFamily="49" charset="-122"/>
                <a:cs typeface="+mn-cs"/>
              </a:endParaRPr>
            </a:p>
          </p:txBody>
        </p:sp>
        <p:sp>
          <p:nvSpPr>
            <p:cNvPr id="29" name="文本框 28"/>
            <p:cNvSpPr txBox="1"/>
            <p:nvPr/>
          </p:nvSpPr>
          <p:spPr>
            <a:xfrm>
              <a:off x="10184" y="5443"/>
              <a:ext cx="1368" cy="576"/>
            </a:xfrm>
            <a:prstGeom prst="rect">
              <a:avLst/>
            </a:prstGeom>
            <a:noFill/>
          </p:spPr>
          <p:txBody>
            <a:bodyPr wrap="none" rtlCol="0">
              <a:spAutoFit/>
            </a:bodyPr>
            <a:lstStyle/>
            <a:p>
              <a:r>
                <a:rPr lang="zh-CN" altLang="en-US"/>
                <a:t>板子二</a:t>
              </a:r>
            </a:p>
          </p:txBody>
        </p:sp>
        <p:sp>
          <p:nvSpPr>
            <p:cNvPr id="31" name="MH_SubTitle_2"/>
            <p:cNvSpPr/>
            <p:nvPr/>
          </p:nvSpPr>
          <p:spPr>
            <a:xfrm rot="233578">
              <a:off x="9901" y="6713"/>
              <a:ext cx="2003" cy="3820"/>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 ang="0">
                  <a:pos x="connsiteX9-355" y="connsiteY9-356"/>
                </a:cxn>
                <a:cxn ang="0">
                  <a:pos x="connsiteX10-357" y="connsiteY10-358"/>
                </a:cxn>
                <a:cxn ang="0">
                  <a:pos x="connsiteX11-359" y="connsiteY11-360"/>
                </a:cxn>
                <a:cxn ang="0">
                  <a:pos x="connsiteX12-361" y="connsiteY12-362"/>
                </a:cxn>
                <a:cxn ang="0">
                  <a:pos x="connsiteX13-363" y="connsiteY13-364"/>
                </a:cxn>
                <a:cxn ang="0">
                  <a:pos x="connsiteX14-365" y="connsiteY14-366"/>
                </a:cxn>
                <a:cxn ang="0">
                  <a:pos x="connsiteX15-367" y="connsiteY15-368"/>
                </a:cxn>
                <a:cxn ang="0">
                  <a:pos x="connsiteX16-369" y="connsiteY16-370"/>
                </a:cxn>
                <a:cxn ang="0">
                  <a:pos x="connsiteX17-371" y="connsiteY17-372"/>
                </a:cxn>
                <a:cxn ang="0">
                  <a:pos x="connsiteX18-373" y="connsiteY18-374"/>
                </a:cxn>
                <a:cxn ang="0">
                  <a:pos x="connsiteX19-375" y="connsiteY19-376"/>
                </a:cxn>
                <a:cxn ang="0">
                  <a:pos x="connsiteX20-377" y="connsiteY20-378"/>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gradFill>
              <a:gsLst>
                <a:gs pos="0">
                  <a:srgbClr val="EBC103"/>
                </a:gs>
                <a:gs pos="100000">
                  <a:srgbClr val="A386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72000" bIns="108000"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en-US" sz="4400" b="1" i="0" u="none" strike="noStrike" kern="1200" cap="none" spc="0" normalizeH="0" baseline="0" noProof="0">
                  <a:ln>
                    <a:noFill/>
                  </a:ln>
                  <a:solidFill>
                    <a:srgbClr val="FFFFFF"/>
                  </a:solidFill>
                  <a:effectLst/>
                  <a:uLnTx/>
                  <a:uFillTx/>
                  <a:latin typeface="+mn-lt"/>
                  <a:ea typeface="微软雅黑" pitchFamily="34" charset="-122"/>
                  <a:cs typeface="+mn-cs"/>
                </a:rPr>
                <a:t>P</a:t>
              </a:r>
            </a:p>
            <a:p>
              <a:pPr marL="0" marR="0" lvl="0" indent="0" algn="ctr" defTabSz="914400" rtl="0" eaLnBrk="1" latinLnBrk="0" hangingPunct="1">
                <a:lnSpc>
                  <a:spcPct val="120000"/>
                </a:lnSpc>
                <a:spcBef>
                  <a:spcPts val="0"/>
                </a:spcBef>
                <a:spcAft>
                  <a:spcPts val="0"/>
                </a:spcAft>
                <a:buClrTx/>
                <a:buSzTx/>
                <a:buFontTx/>
                <a:buNone/>
                <a:defRPr/>
              </a:pPr>
              <a:r>
                <a:rPr kumimoji="0" lang="en-US" sz="4400" b="1" i="0" u="none" strike="noStrike" kern="1200" cap="none" spc="0" normalizeH="0" baseline="0" noProof="0">
                  <a:ln>
                    <a:noFill/>
                  </a:ln>
                  <a:solidFill>
                    <a:srgbClr val="FFFFFF"/>
                  </a:solidFill>
                  <a:effectLst/>
                  <a:uLnTx/>
                  <a:uFillTx/>
                  <a:latin typeface="+mn-lt"/>
                  <a:ea typeface="微软雅黑" pitchFamily="34" charset="-122"/>
                  <a:cs typeface="+mn-cs"/>
                </a:rPr>
                <a:t>S</a:t>
              </a:r>
            </a:p>
          </p:txBody>
        </p:sp>
        <p:sp>
          <p:nvSpPr>
            <p:cNvPr id="32" name="MH_Other_4"/>
            <p:cNvSpPr/>
            <p:nvPr/>
          </p:nvSpPr>
          <p:spPr>
            <a:xfrm rot="17910108">
              <a:off x="9694" y="6006"/>
              <a:ext cx="792" cy="75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黑体" pitchFamily="49" charset="-122"/>
                <a:cs typeface="+mn-cs"/>
              </a:endParaRPr>
            </a:p>
          </p:txBody>
        </p:sp>
        <p:sp>
          <p:nvSpPr>
            <p:cNvPr id="33" name="文本框 32"/>
            <p:cNvSpPr txBox="1"/>
            <p:nvPr/>
          </p:nvSpPr>
          <p:spPr>
            <a:xfrm>
              <a:off x="10208" y="5443"/>
              <a:ext cx="1368" cy="576"/>
            </a:xfrm>
            <a:prstGeom prst="rect">
              <a:avLst/>
            </a:prstGeom>
            <a:noFill/>
          </p:spPr>
          <p:txBody>
            <a:bodyPr wrap="none" rtlCol="0">
              <a:spAutoFit/>
            </a:bodyPr>
            <a:lstStyle/>
            <a:p>
              <a:r>
                <a:rPr lang="zh-CN" altLang="en-US"/>
                <a:t>板子二</a:t>
              </a:r>
            </a:p>
          </p:txBody>
        </p:sp>
      </p:grpSp>
      <p:grpSp>
        <p:nvGrpSpPr>
          <p:cNvPr id="40" name="组合 39"/>
          <p:cNvGrpSpPr/>
          <p:nvPr/>
        </p:nvGrpSpPr>
        <p:grpSpPr>
          <a:xfrm>
            <a:off x="7799705" y="1846580"/>
            <a:ext cx="1404620" cy="3340100"/>
            <a:chOff x="12427" y="4036"/>
            <a:chExt cx="2212" cy="5260"/>
          </a:xfrm>
        </p:grpSpPr>
        <p:grpSp>
          <p:nvGrpSpPr>
            <p:cNvPr id="35" name="组合 34"/>
            <p:cNvGrpSpPr/>
            <p:nvPr/>
          </p:nvGrpSpPr>
          <p:grpSpPr>
            <a:xfrm>
              <a:off x="12427" y="4036"/>
              <a:ext cx="2213" cy="5260"/>
              <a:chOff x="12427" y="4036"/>
              <a:chExt cx="2213" cy="5260"/>
            </a:xfrm>
          </p:grpSpPr>
          <p:sp>
            <p:nvSpPr>
              <p:cNvPr id="13" name="MH_Other_5"/>
              <p:cNvSpPr/>
              <p:nvPr/>
            </p:nvSpPr>
            <p:spPr>
              <a:xfrm rot="233578">
                <a:off x="12617" y="5342"/>
                <a:ext cx="2000" cy="3955"/>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 ang="0">
                    <a:pos x="connsiteX9-355" y="connsiteY9-356"/>
                  </a:cxn>
                  <a:cxn ang="0">
                    <a:pos x="connsiteX10-357" y="connsiteY10-358"/>
                  </a:cxn>
                  <a:cxn ang="0">
                    <a:pos x="connsiteX11-359" y="connsiteY11-360"/>
                  </a:cxn>
                  <a:cxn ang="0">
                    <a:pos x="connsiteX12-361" y="connsiteY12-362"/>
                  </a:cxn>
                  <a:cxn ang="0">
                    <a:pos x="connsiteX13-363" y="connsiteY13-364"/>
                  </a:cxn>
                  <a:cxn ang="0">
                    <a:pos x="connsiteX14-365" y="connsiteY14-366"/>
                  </a:cxn>
                  <a:cxn ang="0">
                    <a:pos x="connsiteX15-367" y="connsiteY15-368"/>
                  </a:cxn>
                  <a:cxn ang="0">
                    <a:pos x="connsiteX16-369" y="connsiteY16-370"/>
                  </a:cxn>
                  <a:cxn ang="0">
                    <a:pos x="connsiteX17-371" y="connsiteY17-372"/>
                  </a:cxn>
                  <a:cxn ang="0">
                    <a:pos x="connsiteX18-373" y="connsiteY18-374"/>
                  </a:cxn>
                  <a:cxn ang="0">
                    <a:pos x="connsiteX19-375" y="connsiteY19-376"/>
                  </a:cxn>
                  <a:cxn ang="0">
                    <a:pos x="connsiteX20-377" y="connsiteY20-378"/>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CFC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黑体" pitchFamily="49" charset="-122"/>
                  <a:cs typeface="+mn-cs"/>
                </a:endParaRPr>
              </a:p>
            </p:txBody>
          </p:sp>
          <p:sp>
            <p:nvSpPr>
              <p:cNvPr id="14" name="MH_SubTitle_3"/>
              <p:cNvSpPr/>
              <p:nvPr/>
            </p:nvSpPr>
            <p:spPr>
              <a:xfrm rot="233578">
                <a:off x="12617" y="5342"/>
                <a:ext cx="2000" cy="3817"/>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 ang="0">
                    <a:pos x="connsiteX9-355" y="connsiteY9-356"/>
                  </a:cxn>
                  <a:cxn ang="0">
                    <a:pos x="connsiteX10-357" y="connsiteY10-358"/>
                  </a:cxn>
                  <a:cxn ang="0">
                    <a:pos x="connsiteX11-359" y="connsiteY11-360"/>
                  </a:cxn>
                  <a:cxn ang="0">
                    <a:pos x="connsiteX12-361" y="connsiteY12-362"/>
                  </a:cxn>
                  <a:cxn ang="0">
                    <a:pos x="connsiteX13-363" y="connsiteY13-364"/>
                  </a:cxn>
                  <a:cxn ang="0">
                    <a:pos x="connsiteX14-365" y="connsiteY14-366"/>
                  </a:cxn>
                  <a:cxn ang="0">
                    <a:pos x="connsiteX15-367" y="connsiteY15-368"/>
                  </a:cxn>
                  <a:cxn ang="0">
                    <a:pos x="connsiteX16-369" y="connsiteY16-370"/>
                  </a:cxn>
                  <a:cxn ang="0">
                    <a:pos x="connsiteX17-371" y="connsiteY17-372"/>
                  </a:cxn>
                  <a:cxn ang="0">
                    <a:pos x="connsiteX18-373" y="connsiteY18-374"/>
                  </a:cxn>
                  <a:cxn ang="0">
                    <a:pos x="connsiteX19-375" y="connsiteY19-376"/>
                  </a:cxn>
                  <a:cxn ang="0">
                    <a:pos x="connsiteX20-377" y="connsiteY20-378"/>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gradFill>
                <a:gsLst>
                  <a:gs pos="0">
                    <a:srgbClr val="EBC103"/>
                  </a:gs>
                  <a:gs pos="100000">
                    <a:srgbClr val="A386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72000" tIns="46800" rIns="72000" bIns="108000" numCol="1" spcCol="0" rtlCol="0" fromWordArt="0" anchor="ctr" anchorCtr="0" forceAA="0" compatLnSpc="1">
                <a:normAutofit/>
              </a:bodyPr>
              <a:lstStyle/>
              <a:p>
                <a:pPr lvl="0" algn="ctr">
                  <a:lnSpc>
                    <a:spcPct val="120000"/>
                  </a:lnSpc>
                  <a:spcBef>
                    <a:spcPts val="0"/>
                  </a:spcBef>
                  <a:spcAft>
                    <a:spcPts val="0"/>
                  </a:spcAft>
                  <a:buClrTx/>
                  <a:buSzTx/>
                  <a:buFontTx/>
                  <a:defRPr/>
                </a:pPr>
                <a:endParaRPr lang="en-US" sz="4400" b="1" noProof="0">
                  <a:ln>
                    <a:noFill/>
                  </a:ln>
                  <a:solidFill>
                    <a:schemeClr val="tx1"/>
                  </a:solidFill>
                  <a:uLnTx/>
                  <a:uFillTx/>
                  <a:ea typeface="微软雅黑" pitchFamily="34" charset="-122"/>
                  <a:sym typeface="+mn-ea"/>
                </a:endParaRPr>
              </a:p>
            </p:txBody>
          </p:sp>
          <p:sp>
            <p:nvSpPr>
              <p:cNvPr id="15" name="MH_Other_6"/>
              <p:cNvSpPr/>
              <p:nvPr/>
            </p:nvSpPr>
            <p:spPr>
              <a:xfrm rot="17910108">
                <a:off x="12408" y="4633"/>
                <a:ext cx="793" cy="755"/>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gradFill flip="none" rotWithShape="1">
                <a:gsLst>
                  <a:gs pos="83000">
                    <a:srgbClr val="BDBDBD"/>
                  </a:gs>
                  <a:gs pos="64000">
                    <a:srgbClr val="C7CACA"/>
                  </a:gs>
                  <a:gs pos="0">
                    <a:srgbClr val="8A8F8F"/>
                  </a:gs>
                  <a:gs pos="35000">
                    <a:srgbClr val="8A8F8F"/>
                  </a:gs>
                </a:gsLst>
                <a:lin ang="2700000" scaled="1"/>
                <a:tileRect/>
              </a:gradFill>
              <a:ln w="12700">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itchFamily="34" charset="0"/>
                  <a:ea typeface="黑体" pitchFamily="49" charset="-122"/>
                  <a:cs typeface="+mn-cs"/>
                </a:endParaRPr>
              </a:p>
            </p:txBody>
          </p:sp>
          <p:sp>
            <p:nvSpPr>
              <p:cNvPr id="12" name="文本框 11"/>
              <p:cNvSpPr txBox="1"/>
              <p:nvPr/>
            </p:nvSpPr>
            <p:spPr>
              <a:xfrm>
                <a:off x="12912" y="4036"/>
                <a:ext cx="1728" cy="576"/>
              </a:xfrm>
              <a:prstGeom prst="rect">
                <a:avLst/>
              </a:prstGeom>
              <a:noFill/>
            </p:spPr>
            <p:txBody>
              <a:bodyPr wrap="none" rtlCol="0">
                <a:spAutoFit/>
              </a:bodyPr>
              <a:lstStyle/>
              <a:p>
                <a:r>
                  <a:rPr lang="zh-CN" altLang="en-US"/>
                  <a:t>覆盖喷漆</a:t>
                </a:r>
              </a:p>
            </p:txBody>
          </p:sp>
        </p:grpSp>
        <p:sp>
          <p:nvSpPr>
            <p:cNvPr id="39" name="矩形 38"/>
            <p:cNvSpPr/>
            <p:nvPr/>
          </p:nvSpPr>
          <p:spPr>
            <a:xfrm>
              <a:off x="13320" y="5921"/>
              <a:ext cx="672" cy="24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pic>
        <p:nvPicPr>
          <p:cNvPr id="20" name="图片 19" descr="C:\Users\Administrator\Desktop\喷漆.gif喷漆"/>
          <p:cNvPicPr>
            <a:picLocks noChangeAspect="1"/>
          </p:cNvPicPr>
          <p:nvPr/>
        </p:nvPicPr>
        <p:blipFill>
          <a:blip r:embed="rId2" cstate="print"/>
          <a:srcRect/>
          <a:stretch>
            <a:fillRect/>
          </a:stretch>
        </p:blipFill>
        <p:spPr>
          <a:xfrm>
            <a:off x="8568055" y="5752148"/>
            <a:ext cx="1057275" cy="1123315"/>
          </a:xfrm>
          <a:prstGeom prst="rect">
            <a:avLst/>
          </a:prstGeom>
        </p:spPr>
      </p:pic>
      <p:cxnSp>
        <p:nvCxnSpPr>
          <p:cNvPr id="42" name="直接箭头连接符 41"/>
          <p:cNvCxnSpPr/>
          <p:nvPr/>
        </p:nvCxnSpPr>
        <p:spPr>
          <a:xfrm>
            <a:off x="2169994" y="723331"/>
            <a:ext cx="1719618" cy="2456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507974">
            <a:off x="2579428" y="434987"/>
            <a:ext cx="1037230" cy="400110"/>
          </a:xfrm>
          <a:prstGeom prst="rect">
            <a:avLst/>
          </a:prstGeom>
          <a:noFill/>
        </p:spPr>
        <p:txBody>
          <a:bodyPr wrap="square" rtlCol="0">
            <a:spAutoFit/>
          </a:bodyPr>
          <a:lstStyle/>
          <a:p>
            <a:r>
              <a:rPr lang="zh-CN" altLang="en-US" sz="2000" dirty="0" smtClean="0">
                <a:solidFill>
                  <a:srgbClr val="FF0000"/>
                </a:solidFill>
              </a:rPr>
              <a:t>起源</a:t>
            </a:r>
            <a:endParaRPr lang="zh-CN" altLang="en-US" sz="2000" dirty="0">
              <a:solidFill>
                <a:srgbClr val="FF0000"/>
              </a:solidFill>
            </a:endParaRPr>
          </a:p>
        </p:txBody>
      </p:sp>
    </p:spTree>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down)">
                                      <p:cBhvr>
                                        <p:cTn id="24" dur="500"/>
                                        <p:tgtEl>
                                          <p:spTgt spid="49"/>
                                        </p:tgtEl>
                                      </p:cBhvr>
                                    </p:animEffect>
                                  </p:childTnLst>
                                </p:cTn>
                              </p:par>
                              <p:par>
                                <p:cTn id="25" presetID="2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par>
                          <p:cTn id="28" fill="hold">
                            <p:stCondLst>
                              <p:cond delay="2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3"/>
                                        </p:tgtEl>
                                        <p:attrNameLst>
                                          <p:attrName>style.visibility</p:attrName>
                                        </p:attrNameLst>
                                      </p:cBhvr>
                                      <p:to>
                                        <p:strVal val="visible"/>
                                      </p:to>
                                    </p:set>
                                    <p:anim calcmode="discrete" valueType="clr">
                                      <p:cBhvr override="childStyle">
                                        <p:cTn id="3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gtEl>
                                        <p:attrNameLst>
                                          <p:attrName>fillcolor</p:attrName>
                                        </p:attrNameLst>
                                      </p:cBhvr>
                                      <p:tavLst>
                                        <p:tav tm="0">
                                          <p:val>
                                            <p:clrVal>
                                              <a:schemeClr val="accent2"/>
                                            </p:clrVal>
                                          </p:val>
                                        </p:tav>
                                        <p:tav tm="50000">
                                          <p:val>
                                            <p:clrVal>
                                              <a:schemeClr val="hlink"/>
                                            </p:clrVal>
                                          </p:val>
                                        </p:tav>
                                      </p:tavLst>
                                    </p:anim>
                                    <p:set>
                                      <p:cBhvr>
                                        <p:cTn id="33" dur="80"/>
                                        <p:tgtEl>
                                          <p:spTgt spid="3"/>
                                        </p:tgtEl>
                                        <p:attrNameLst>
                                          <p:attrName>fill.type</p:attrName>
                                        </p:attrNameLst>
                                      </p:cBhvr>
                                      <p:to>
                                        <p:strVal val="solid"/>
                                      </p:to>
                                    </p:set>
                                  </p:childTnLst>
                                </p:cTn>
                              </p:par>
                            </p:childTnLst>
                          </p:cTn>
                        </p:par>
                        <p:par>
                          <p:cTn id="34" fill="hold">
                            <p:stCondLst>
                              <p:cond delay="2620"/>
                            </p:stCondLst>
                            <p:childTnLst>
                              <p:par>
                                <p:cTn id="35" presetID="26"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80">
                                          <p:stCondLst>
                                            <p:cond delay="0"/>
                                          </p:stCondLst>
                                        </p:cTn>
                                        <p:tgtEl>
                                          <p:spTgt spid="21"/>
                                        </p:tgtEl>
                                      </p:cBhvr>
                                    </p:animEffect>
                                    <p:anim calcmode="lin" valueType="num">
                                      <p:cBhvr>
                                        <p:cTn id="3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3" dur="26">
                                          <p:stCondLst>
                                            <p:cond delay="650"/>
                                          </p:stCondLst>
                                        </p:cTn>
                                        <p:tgtEl>
                                          <p:spTgt spid="21"/>
                                        </p:tgtEl>
                                      </p:cBhvr>
                                      <p:to x="100000" y="60000"/>
                                    </p:animScale>
                                    <p:animScale>
                                      <p:cBhvr>
                                        <p:cTn id="44" dur="166" decel="50000">
                                          <p:stCondLst>
                                            <p:cond delay="676"/>
                                          </p:stCondLst>
                                        </p:cTn>
                                        <p:tgtEl>
                                          <p:spTgt spid="21"/>
                                        </p:tgtEl>
                                      </p:cBhvr>
                                      <p:to x="100000" y="100000"/>
                                    </p:animScale>
                                    <p:animScale>
                                      <p:cBhvr>
                                        <p:cTn id="45" dur="26">
                                          <p:stCondLst>
                                            <p:cond delay="1312"/>
                                          </p:stCondLst>
                                        </p:cTn>
                                        <p:tgtEl>
                                          <p:spTgt spid="21"/>
                                        </p:tgtEl>
                                      </p:cBhvr>
                                      <p:to x="100000" y="80000"/>
                                    </p:animScale>
                                    <p:animScale>
                                      <p:cBhvr>
                                        <p:cTn id="46" dur="166" decel="50000">
                                          <p:stCondLst>
                                            <p:cond delay="1338"/>
                                          </p:stCondLst>
                                        </p:cTn>
                                        <p:tgtEl>
                                          <p:spTgt spid="21"/>
                                        </p:tgtEl>
                                      </p:cBhvr>
                                      <p:to x="100000" y="100000"/>
                                    </p:animScale>
                                    <p:animScale>
                                      <p:cBhvr>
                                        <p:cTn id="47" dur="26">
                                          <p:stCondLst>
                                            <p:cond delay="1642"/>
                                          </p:stCondLst>
                                        </p:cTn>
                                        <p:tgtEl>
                                          <p:spTgt spid="21"/>
                                        </p:tgtEl>
                                      </p:cBhvr>
                                      <p:to x="100000" y="90000"/>
                                    </p:animScale>
                                    <p:animScale>
                                      <p:cBhvr>
                                        <p:cTn id="48" dur="166" decel="50000">
                                          <p:stCondLst>
                                            <p:cond delay="1668"/>
                                          </p:stCondLst>
                                        </p:cTn>
                                        <p:tgtEl>
                                          <p:spTgt spid="21"/>
                                        </p:tgtEl>
                                      </p:cBhvr>
                                      <p:to x="100000" y="100000"/>
                                    </p:animScale>
                                    <p:animScale>
                                      <p:cBhvr>
                                        <p:cTn id="49" dur="26">
                                          <p:stCondLst>
                                            <p:cond delay="1808"/>
                                          </p:stCondLst>
                                        </p:cTn>
                                        <p:tgtEl>
                                          <p:spTgt spid="21"/>
                                        </p:tgtEl>
                                      </p:cBhvr>
                                      <p:to x="100000" y="95000"/>
                                    </p:animScale>
                                    <p:animScale>
                                      <p:cBhvr>
                                        <p:cTn id="50" dur="166" decel="50000">
                                          <p:stCondLst>
                                            <p:cond delay="1834"/>
                                          </p:stCondLst>
                                        </p:cTn>
                                        <p:tgtEl>
                                          <p:spTgt spid="2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edge">
                                      <p:cBhvr>
                                        <p:cTn id="55" dur="20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edge">
                                      <p:cBhvr>
                                        <p:cTn id="60" dur="20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00000 0.000000 L 0.287917 -0.109167 " pathEditMode="relative" rAng="0" ptsTypes="">
                                      <p:cBhvr>
                                        <p:cTn id="64" dur="2000" fill="hold"/>
                                        <p:tgtEl>
                                          <p:spTgt spid="38"/>
                                        </p:tgtEl>
                                        <p:attrNameLst>
                                          <p:attrName>ppt_x</p:attrName>
                                          <p:attrName>ppt_y</p:attrName>
                                        </p:attrNameLst>
                                      </p:cBhvr>
                                      <p:rCtr x="109" y="-87"/>
                                    </p:animMotion>
                                  </p:childTnLst>
                                </p:cTn>
                              </p:par>
                            </p:childTnLst>
                          </p:cTn>
                        </p:par>
                        <p:par>
                          <p:cTn id="65" fill="hold">
                            <p:stCondLst>
                              <p:cond delay="2000"/>
                            </p:stCondLst>
                            <p:childTnLst>
                              <p:par>
                                <p:cTn id="66" presetID="0" presetClass="path" presetSubtype="0" accel="50000" decel="50000" fill="hold" nodeType="afterEffect">
                                  <p:stCondLst>
                                    <p:cond delay="0"/>
                                  </p:stCondLst>
                                  <p:childTnLst>
                                    <p:animMotion origin="layout" path="M 0.000000 0.002130 L 0.132708 -0.231944 " pathEditMode="relative" rAng="0" ptsTypes="">
                                      <p:cBhvr>
                                        <p:cTn id="67" dur="2000" fill="hold"/>
                                        <p:tgtEl>
                                          <p:spTgt spid="34"/>
                                        </p:tgtEl>
                                        <p:attrNameLst>
                                          <p:attrName>ppt_x</p:attrName>
                                          <p:attrName>ppt_y</p:attrName>
                                        </p:attrNameLst>
                                      </p:cBhvr>
                                      <p:rCtr x="67" y="-118"/>
                                    </p:animMotion>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down)">
                                      <p:cBhvr>
                                        <p:cTn id="72" dur="500"/>
                                        <p:tgtEl>
                                          <p:spTgt spid="20"/>
                                        </p:tgtEl>
                                      </p:cBhvr>
                                    </p:animEffect>
                                  </p:childTnLst>
                                </p:cTn>
                              </p:par>
                            </p:childTnLst>
                          </p:cTn>
                        </p:par>
                        <p:par>
                          <p:cTn id="73" fill="hold">
                            <p:stCondLst>
                              <p:cond delay="500"/>
                            </p:stCondLst>
                            <p:childTnLst>
                              <p:par>
                                <p:cTn id="74" presetID="0" presetClass="path" presetSubtype="0" accel="50000" decel="50000" fill="hold" nodeType="afterEffect">
                                  <p:stCondLst>
                                    <p:cond delay="0"/>
                                  </p:stCondLst>
                                  <p:childTnLst>
                                    <p:animMotion origin="layout" path="M 0.001250 -0.048834 L -0.005000 -0.052750 L -0.011250 -0.060582 L -0.017500 -0.060582 L -0.022500 -0.080157 L -0.022500 -0.099735 L -0.022500 -0.119310 L -0.021250 -0.138888 L -0.020000 -0.158463 L -0.016250 -0.178041 L -0.013750 -0.197616 L -0.010000 -0.217195 L -0.007500 -0.236772 L -0.003750 -0.256348 L -0.003750 -0.275925 L -0.010000 -0.295501 L -0.016250 -0.311163 L -0.022500 -0.318993 L -0.028750 -0.318993 L -0.035000 -0.318993 L -0.041250 -0.303331 L -0.047500 -0.291587 L -0.053750 -0.283755 L -0.060000 -0.268092 L -0.066250 -0.287671 L -0.066250 -0.311163 L -0.066250 -0.330740 L -0.063750 -0.354231 L -0.057500 -0.373807 L -0.051250 -0.389469 L -0.043750 -0.393386 L -0.037500 -0.397300 L -0.030000 -0.409046 L -0.026250 -0.428623 L -0.022500 -0.448200 L -0.022500 -0.467776 L -0.022500 -0.487353 L -0.022500 -0.510845 L -0.022500 -0.530422 L -0.028750 -0.542168 L -0.037500 -0.542168 L -0.043750 -0.542168 L -0.047500 -0.522592 L -0.050000 -0.499101 L -0.050000 -0.479522 L -0.050000 -0.459945 L -0.050000 -0.440369 L -0.050000 -0.416877 L -0.050000 -0.397300 L -0.051250 -0.377724 L -0.052500 -0.358147 L -0.052500 -0.338570 L -0.052500 -0.318993 L -0.053750 -0.299417 L -0.057500 -0.279840 L -0.062500 -0.260264 L -0.067500 -0.240687 L -0.072500 -0.221109 L -0.072500 -0.201534 L -0.066250 -0.193702 L -0.058750 -0.189786 L -0.050000 -0.181956 L -0.042500 -0.181956 L -0.033750 -0.181956 L -0.027500 -0.181956 L -0.020000 -0.181956 L -0.018750 -0.201534 L -0.023750 -0.181956 L -0.027500 -0.158463 L -0.030000 -0.138888 L -0.032500 -0.119310 L -0.035000 -0.099735 L -0.036250 -0.080157 L -0.036250 -0.060582 L -0.036250 -0.041004 L -0.038750 -0.021426 L -0.040000 -0.001850 L -0.040000 0.017727 L -0.040000 0.037303 L -0.038750 0.056880 L -0.036250 0.076456 L -0.036250 0.096033 L -0.035000 0.115609 " pathEditMode="relative" rAng="0" ptsTypes="">
                                      <p:cBhvr>
                                        <p:cTn id="75" dur="2000" fill="hold"/>
                                        <p:tgtEl>
                                          <p:spTgt spid="20"/>
                                        </p:tgtEl>
                                        <p:attrNameLst>
                                          <p:attrName>ppt_x</p:attrName>
                                          <p:attrName>ppt_y</p:attrName>
                                        </p:attrNameLst>
                                      </p:cBhvr>
                                      <p:rCtr x="-36" y="-164"/>
                                    </p:animMotion>
                                  </p:childTnLst>
                                </p:cTn>
                              </p:par>
                            </p:childTnLst>
                          </p:cTn>
                        </p:par>
                        <p:par>
                          <p:cTn id="76" fill="hold">
                            <p:stCondLst>
                              <p:cond delay="2500"/>
                            </p:stCondLst>
                            <p:childTnLst>
                              <p:par>
                                <p:cTn id="77" presetID="1" presetClass="exit" presetSubtype="0" fill="hold" nodeType="afterEffect">
                                  <p:stCondLst>
                                    <p:cond delay="0"/>
                                  </p:stCondLst>
                                  <p:childTnLst>
                                    <p:set>
                                      <p:cBhvr>
                                        <p:cTn id="78" dur="1" fill="hold">
                                          <p:stCondLst>
                                            <p:cond delay="0"/>
                                          </p:stCondLst>
                                        </p:cTn>
                                        <p:tgtEl>
                                          <p:spTgt spid="3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down)">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40"/>
                                        </p:tgtEl>
                                        <p:attrNameLst>
                                          <p:attrName>style.visibility</p:attrName>
                                        </p:attrNameLst>
                                      </p:cBhvr>
                                      <p:to>
                                        <p:strVal val="hidden"/>
                                      </p:to>
                                    </p:set>
                                  </p:childTnLst>
                                </p:cTn>
                              </p:par>
                            </p:childTnLst>
                          </p:cTn>
                        </p:par>
                        <p:par>
                          <p:cTn id="92" fill="hold">
                            <p:stCondLst>
                              <p:cond delay="0"/>
                            </p:stCondLst>
                            <p:childTnLst>
                              <p:par>
                                <p:cTn id="93" presetID="1" presetClass="exit" presetSubtype="0" fill="hold" nodeType="afterEffect">
                                  <p:stCondLst>
                                    <p:cond delay="0"/>
                                  </p:stCondLst>
                                  <p:childTnLst>
                                    <p:set>
                                      <p:cBhvr>
                                        <p:cTn id="94" dur="1" fill="hold">
                                          <p:stCondLst>
                                            <p:cond delay="0"/>
                                          </p:stCondLst>
                                        </p:cTn>
                                        <p:tgtEl>
                                          <p:spTgt spid="3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3074"/>
                                        </p:tgtEl>
                                        <p:attrNameLst>
                                          <p:attrName>style.visibility</p:attrName>
                                        </p:attrNameLst>
                                      </p:cBhvr>
                                      <p:to>
                                        <p:strVal val="visible"/>
                                      </p:to>
                                    </p:set>
                                    <p:animEffect transition="in" filter="wipe(down)">
                                      <p:cBhvr>
                                        <p:cTn id="99" dur="580">
                                          <p:stCondLst>
                                            <p:cond delay="0"/>
                                          </p:stCondLst>
                                        </p:cTn>
                                        <p:tgtEl>
                                          <p:spTgt spid="3074"/>
                                        </p:tgtEl>
                                      </p:cBhvr>
                                    </p:animEffect>
                                    <p:anim calcmode="lin" valueType="num">
                                      <p:cBhvr>
                                        <p:cTn id="100"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05" dur="26">
                                          <p:stCondLst>
                                            <p:cond delay="650"/>
                                          </p:stCondLst>
                                        </p:cTn>
                                        <p:tgtEl>
                                          <p:spTgt spid="3074"/>
                                        </p:tgtEl>
                                      </p:cBhvr>
                                      <p:to x="100000" y="60000"/>
                                    </p:animScale>
                                    <p:animScale>
                                      <p:cBhvr>
                                        <p:cTn id="106" dur="166" decel="50000">
                                          <p:stCondLst>
                                            <p:cond delay="676"/>
                                          </p:stCondLst>
                                        </p:cTn>
                                        <p:tgtEl>
                                          <p:spTgt spid="3074"/>
                                        </p:tgtEl>
                                      </p:cBhvr>
                                      <p:to x="100000" y="100000"/>
                                    </p:animScale>
                                    <p:animScale>
                                      <p:cBhvr>
                                        <p:cTn id="107" dur="26">
                                          <p:stCondLst>
                                            <p:cond delay="1312"/>
                                          </p:stCondLst>
                                        </p:cTn>
                                        <p:tgtEl>
                                          <p:spTgt spid="3074"/>
                                        </p:tgtEl>
                                      </p:cBhvr>
                                      <p:to x="100000" y="80000"/>
                                    </p:animScale>
                                    <p:animScale>
                                      <p:cBhvr>
                                        <p:cTn id="108" dur="166" decel="50000">
                                          <p:stCondLst>
                                            <p:cond delay="1338"/>
                                          </p:stCondLst>
                                        </p:cTn>
                                        <p:tgtEl>
                                          <p:spTgt spid="3074"/>
                                        </p:tgtEl>
                                      </p:cBhvr>
                                      <p:to x="100000" y="100000"/>
                                    </p:animScale>
                                    <p:animScale>
                                      <p:cBhvr>
                                        <p:cTn id="109" dur="26">
                                          <p:stCondLst>
                                            <p:cond delay="1642"/>
                                          </p:stCondLst>
                                        </p:cTn>
                                        <p:tgtEl>
                                          <p:spTgt spid="3074"/>
                                        </p:tgtEl>
                                      </p:cBhvr>
                                      <p:to x="100000" y="90000"/>
                                    </p:animScale>
                                    <p:animScale>
                                      <p:cBhvr>
                                        <p:cTn id="110" dur="166" decel="50000">
                                          <p:stCondLst>
                                            <p:cond delay="1668"/>
                                          </p:stCondLst>
                                        </p:cTn>
                                        <p:tgtEl>
                                          <p:spTgt spid="3074"/>
                                        </p:tgtEl>
                                      </p:cBhvr>
                                      <p:to x="100000" y="100000"/>
                                    </p:animScale>
                                    <p:animScale>
                                      <p:cBhvr>
                                        <p:cTn id="111" dur="26">
                                          <p:stCondLst>
                                            <p:cond delay="1808"/>
                                          </p:stCondLst>
                                        </p:cTn>
                                        <p:tgtEl>
                                          <p:spTgt spid="3074"/>
                                        </p:tgtEl>
                                      </p:cBhvr>
                                      <p:to x="100000" y="95000"/>
                                    </p:animScale>
                                    <p:animScale>
                                      <p:cBhvr>
                                        <p:cTn id="112" dur="166" decel="50000">
                                          <p:stCondLst>
                                            <p:cond delay="1834"/>
                                          </p:stCondLst>
                                        </p:cTn>
                                        <p:tgtEl>
                                          <p:spTgt spid="3074"/>
                                        </p:tgtEl>
                                      </p:cBhvr>
                                      <p:to x="100000" y="100000"/>
                                    </p:animScale>
                                  </p:childTnLst>
                                </p:cTn>
                              </p:par>
                              <p:par>
                                <p:cTn id="113" presetID="1" presetClass="entr" presetSubtype="0"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par>
                                <p:cTn id="115" presetID="6" presetClass="emph" presetSubtype="0" fill="hold" nodeType="withEffect">
                                  <p:stCondLst>
                                    <p:cond delay="0"/>
                                  </p:stCondLst>
                                  <p:childTnLst>
                                    <p:animScale>
                                      <p:cBhvr>
                                        <p:cTn id="116" dur="2000" fill="hold"/>
                                        <p:tgtEl>
                                          <p:spTgt spid="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2" grpId="0"/>
      <p:bldP spid="3" grpId="0"/>
      <p:bldP spid="21"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4"/>
          <p:cNvSpPr txBox="1"/>
          <p:nvPr/>
        </p:nvSpPr>
        <p:spPr>
          <a:xfrm>
            <a:off x="4596130" y="1844040"/>
            <a:ext cx="2990850" cy="3962400"/>
          </a:xfrm>
          <a:prstGeom prst="rect">
            <a:avLst/>
          </a:prstGeom>
        </p:spPr>
        <p:txBody>
          <a:bodyPr lIns="0" tIns="0" rIns="252000" bIns="900000" anchor="ctr"/>
          <a:lstStyle>
            <a:lvl1pPr indent="0" algn="ctr">
              <a:lnSpc>
                <a:spcPct val="90000"/>
              </a:lnSpc>
              <a:spcBef>
                <a:spcPts val="1000"/>
              </a:spcBef>
              <a:buFont typeface="Arial" pitchFamily="34" charset="0"/>
              <a:buNone/>
              <a:defRPr sz="49600">
                <a:solidFill>
                  <a:schemeClr val="accent1">
                    <a:lumMod val="60000"/>
                    <a:lumOff val="40000"/>
                  </a:schemeClr>
                </a:solidFill>
                <a:latin typeface="Bell MT" panose="02020503060305020303" pitchFamily="18" charset="0"/>
              </a:defRPr>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defRPr/>
            </a:lvl4pPr>
            <a:lvl5pPr marL="2057400" indent="-228600">
              <a:lnSpc>
                <a:spcPct val="90000"/>
              </a:lnSpc>
              <a:spcBef>
                <a:spcPts val="500"/>
              </a:spcBef>
              <a:buFont typeface="Arial" pitchFamily="34" charset="0"/>
              <a:buChar char="•"/>
              <a:defRPr/>
            </a:lvl5pPr>
            <a:lvl6pPr marL="2514600" indent="-228600">
              <a:lnSpc>
                <a:spcPct val="90000"/>
              </a:lnSpc>
              <a:spcBef>
                <a:spcPts val="500"/>
              </a:spcBef>
              <a:buFont typeface="Arial" pitchFamily="34" charset="0"/>
              <a:buChar char="•"/>
              <a:defRPr/>
            </a:lvl6pPr>
            <a:lvl7pPr marL="2971800" indent="-228600">
              <a:lnSpc>
                <a:spcPct val="90000"/>
              </a:lnSpc>
              <a:spcBef>
                <a:spcPts val="500"/>
              </a:spcBef>
              <a:buFont typeface="Arial" pitchFamily="34" charset="0"/>
              <a:buChar char="•"/>
              <a:defRPr/>
            </a:lvl7pPr>
            <a:lvl8pPr marL="3429000" indent="-228600">
              <a:lnSpc>
                <a:spcPct val="90000"/>
              </a:lnSpc>
              <a:spcBef>
                <a:spcPts val="500"/>
              </a:spcBef>
              <a:buFont typeface="Arial" pitchFamily="34" charset="0"/>
              <a:buChar char="•"/>
              <a:defRPr/>
            </a:lvl8pPr>
            <a:lvl9pPr marL="3886200" indent="-228600">
              <a:lnSpc>
                <a:spcPct val="90000"/>
              </a:lnSpc>
              <a:spcBef>
                <a:spcPts val="500"/>
              </a:spcBef>
              <a:buFont typeface="Arial" pitchFamily="34" charset="0"/>
              <a:buChar char="•"/>
              <a:defRPr/>
            </a:lvl9pPr>
          </a:lstStyle>
          <a:p>
            <a:pPr marL="0" marR="0" lvl="0" indent="0" algn="ctr" defTabSz="914400" rtl="0" eaLnBrk="1" latinLnBrk="0" hangingPunct="1">
              <a:spcBef>
                <a:spcPts val="0"/>
              </a:spcBef>
              <a:spcAft>
                <a:spcPts val="0"/>
              </a:spcAft>
              <a:buClrTx/>
              <a:buSzTx/>
              <a:buFont typeface="Arial" pitchFamily="34" charset="0"/>
              <a:buNone/>
              <a:defRPr/>
            </a:pPr>
            <a:r>
              <a:rPr kumimoji="0" lang="en-US" altLang="zh-CN"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rPr>
              <a:t>2</a:t>
            </a:r>
            <a:endParaRPr kumimoji="0" lang="zh-CN" altLang="en-US"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endParaRPr>
          </a:p>
        </p:txBody>
      </p:sp>
      <p:sp>
        <p:nvSpPr>
          <p:cNvPr id="2" name="标题 5"/>
          <p:cNvSpPr txBox="1"/>
          <p:nvPr/>
        </p:nvSpPr>
        <p:spPr>
          <a:xfrm>
            <a:off x="3482975" y="3228340"/>
            <a:ext cx="5216525" cy="760095"/>
          </a:xfrm>
          <a:prstGeom prst="rect">
            <a:avLst/>
          </a:prstGeom>
          <a:solidFill>
            <a:srgbClr val="FFFFFF">
              <a:alpha val="80000"/>
            </a:srgbClr>
          </a:solidFill>
        </p:spPr>
        <p:txBody>
          <a:bodyPr bIns="0" anchor="b">
            <a:normAutofit lnSpcReduction="10000"/>
          </a:bodyPr>
          <a:lstStyle>
            <a:lvl1pPr algn="ctr">
              <a:lnSpc>
                <a:spcPct val="90000"/>
              </a:lnSpc>
              <a:spcBef>
                <a:spcPct val="0"/>
              </a:spcBef>
              <a:buNone/>
              <a:defRPr sz="4000">
                <a:latin typeface="+mj-lt"/>
                <a:ea typeface="+mj-ea"/>
                <a:cs typeface="+mj-cs"/>
              </a:defRPr>
            </a:lvl1pPr>
          </a:lstStyle>
          <a:p>
            <a:pPr marL="0" marR="0" lvl="0" indent="0" algn="ctr" defTabSz="914400" rtl="0" eaLnBrk="1" latinLnBrk="0" hangingPunct="1">
              <a:lnSpc>
                <a:spcPct val="120000"/>
              </a:lnSpc>
              <a:spcBef>
                <a:spcPts val="0"/>
              </a:spcBef>
              <a:spcAft>
                <a:spcPts val="0"/>
              </a:spcAft>
              <a:buClrTx/>
              <a:buSzTx/>
              <a:buFontTx/>
              <a:buNone/>
              <a:defRPr/>
            </a:pPr>
            <a:r>
              <a:rPr lang="da-DK" altLang="zh-CN" noProof="0">
                <a:ln>
                  <a:noFill/>
                </a:ln>
                <a:solidFill>
                  <a:schemeClr val="tx1">
                    <a:lumMod val="75000"/>
                    <a:lumOff val="25000"/>
                  </a:schemeClr>
                </a:solidFill>
                <a:uLnTx/>
                <a:uFillTx/>
                <a:latin typeface="+mn-lt"/>
                <a:ea typeface="微软雅黑" pitchFamily="34" charset="-122"/>
                <a:cs typeface="Arial" pitchFamily="34" charset="0"/>
                <a:sym typeface="+mn-ea"/>
              </a:rPr>
              <a:t> </a:t>
            </a:r>
            <a:r>
              <a:rPr lang="zh-CN" altLang="da-DK" noProof="0">
                <a:ln>
                  <a:noFill/>
                </a:ln>
                <a:solidFill>
                  <a:schemeClr val="tx1">
                    <a:lumMod val="75000"/>
                    <a:lumOff val="25000"/>
                  </a:schemeClr>
                </a:solidFill>
                <a:uLnTx/>
                <a:uFillTx/>
                <a:latin typeface="+mn-lt"/>
                <a:ea typeface="微软雅黑" pitchFamily="34" charset="-122"/>
                <a:cs typeface="Arial" pitchFamily="34" charset="0"/>
                <a:sym typeface="+mn-ea"/>
              </a:rPr>
              <a:t>图层蒙版的概念</a:t>
            </a:r>
            <a:endParaRPr kumimoji="0" lang="zh-CN" altLang="en-US" sz="4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j-cs"/>
            </a:endParaRPr>
          </a:p>
        </p:txBody>
      </p:sp>
      <p:sp>
        <p:nvSpPr>
          <p:cNvPr id="3" name="文本占位符 6"/>
          <p:cNvSpPr txBox="1"/>
          <p:nvPr/>
        </p:nvSpPr>
        <p:spPr>
          <a:xfrm>
            <a:off x="3482975" y="3927475"/>
            <a:ext cx="5216525" cy="338455"/>
          </a:xfrm>
          <a:prstGeom prst="rect">
            <a:avLst/>
          </a:prstGeom>
          <a:solidFill>
            <a:srgbClr val="FFFFFF">
              <a:alpha val="74118"/>
            </a:srgbClr>
          </a:solidFill>
        </p:spPr>
        <p:txBody>
          <a:bodyPr anchor="b">
            <a:normAutofit/>
          </a:bodyPr>
          <a:lstStyle>
            <a:lvl1pPr indent="0" algn="ctr">
              <a:lnSpc>
                <a:spcPct val="90000"/>
              </a:lnSpc>
              <a:spcBef>
                <a:spcPts val="1000"/>
              </a:spcBef>
              <a:buFont typeface="Arial" pitchFamily="34" charset="0"/>
              <a:buNone/>
              <a:defRPr sz="1600" baseline="0">
                <a:solidFill>
                  <a:schemeClr val="bg1">
                    <a:lumMod val="50000"/>
                  </a:schemeClr>
                </a:solidFill>
              </a:defRPr>
            </a:lvl1pPr>
            <a:lvl2pPr indent="0">
              <a:lnSpc>
                <a:spcPct val="90000"/>
              </a:lnSpc>
              <a:spcBef>
                <a:spcPts val="500"/>
              </a:spcBef>
              <a:buFont typeface="Arial" pitchFamily="34" charset="0"/>
              <a:buNone/>
              <a:defRPr sz="2000">
                <a:solidFill>
                  <a:schemeClr val="tx1">
                    <a:tint val="75000"/>
                  </a:schemeClr>
                </a:solidFill>
              </a:defRPr>
            </a:lvl2pPr>
            <a:lvl3pPr indent="0">
              <a:lnSpc>
                <a:spcPct val="90000"/>
              </a:lnSpc>
              <a:spcBef>
                <a:spcPts val="500"/>
              </a:spcBef>
              <a:buFont typeface="Arial" pitchFamily="34" charset="0"/>
              <a:buNone/>
              <a:defRPr>
                <a:solidFill>
                  <a:schemeClr val="tx1">
                    <a:tint val="75000"/>
                  </a:schemeClr>
                </a:solidFill>
              </a:defRPr>
            </a:lvl3pPr>
            <a:lvl4pPr indent="0">
              <a:lnSpc>
                <a:spcPct val="90000"/>
              </a:lnSpc>
              <a:spcBef>
                <a:spcPts val="500"/>
              </a:spcBef>
              <a:buFont typeface="Arial" pitchFamily="34" charset="0"/>
              <a:buNone/>
              <a:defRPr sz="1600">
                <a:solidFill>
                  <a:schemeClr val="tx1">
                    <a:tint val="75000"/>
                  </a:schemeClr>
                </a:solidFill>
              </a:defRPr>
            </a:lvl4pPr>
            <a:lvl5pPr indent="0">
              <a:lnSpc>
                <a:spcPct val="90000"/>
              </a:lnSpc>
              <a:spcBef>
                <a:spcPts val="500"/>
              </a:spcBef>
              <a:buFont typeface="Arial" pitchFamily="34" charset="0"/>
              <a:buNone/>
              <a:defRPr sz="1600">
                <a:solidFill>
                  <a:schemeClr val="tx1">
                    <a:tint val="75000"/>
                  </a:schemeClr>
                </a:solidFill>
              </a:defRPr>
            </a:lvl5pPr>
            <a:lvl6pPr indent="0">
              <a:lnSpc>
                <a:spcPct val="90000"/>
              </a:lnSpc>
              <a:spcBef>
                <a:spcPts val="500"/>
              </a:spcBef>
              <a:buFont typeface="Arial" pitchFamily="34" charset="0"/>
              <a:buNone/>
              <a:defRPr sz="1600">
                <a:solidFill>
                  <a:schemeClr val="tx1">
                    <a:tint val="75000"/>
                  </a:schemeClr>
                </a:solidFill>
              </a:defRPr>
            </a:lvl6pPr>
            <a:lvl7pPr indent="0">
              <a:lnSpc>
                <a:spcPct val="90000"/>
              </a:lnSpc>
              <a:spcBef>
                <a:spcPts val="500"/>
              </a:spcBef>
              <a:buFont typeface="Arial" pitchFamily="34" charset="0"/>
              <a:buNone/>
              <a:defRPr sz="1600">
                <a:solidFill>
                  <a:schemeClr val="tx1">
                    <a:tint val="75000"/>
                  </a:schemeClr>
                </a:solidFill>
              </a:defRPr>
            </a:lvl7pPr>
            <a:lvl8pPr indent="0">
              <a:lnSpc>
                <a:spcPct val="90000"/>
              </a:lnSpc>
              <a:spcBef>
                <a:spcPts val="500"/>
              </a:spcBef>
              <a:buFont typeface="Arial" pitchFamily="34" charset="0"/>
              <a:buNone/>
              <a:defRPr sz="1600">
                <a:solidFill>
                  <a:schemeClr val="tx1">
                    <a:tint val="75000"/>
                  </a:schemeClr>
                </a:solidFill>
              </a:defRPr>
            </a:lvl8pPr>
            <a:lvl9pPr indent="0">
              <a:lnSpc>
                <a:spcPct val="90000"/>
              </a:lnSpc>
              <a:spcBef>
                <a:spcPts val="500"/>
              </a:spcBef>
              <a:buFont typeface="Arial" pitchFamily="34" charset="0"/>
              <a:buNone/>
              <a:defRPr sz="1600">
                <a:solidFill>
                  <a:schemeClr val="tx1">
                    <a:tint val="75000"/>
                  </a:schemeClr>
                </a:solidFill>
              </a:defRPr>
            </a:lvl9pPr>
          </a:lstStyle>
          <a:p>
            <a:pPr marL="0" marR="0" lvl="0" indent="0" algn="ctr" defTabSz="914400" rtl="0" eaLnBrk="1" latinLnBrk="0" hangingPunct="1">
              <a:lnSpc>
                <a:spcPct val="90000"/>
              </a:lnSpc>
              <a:spcBef>
                <a:spcPts val="1000"/>
              </a:spcBef>
              <a:spcAft>
                <a:spcPts val="0"/>
              </a:spcAft>
              <a:buClrTx/>
              <a:buSzTx/>
              <a:buFont typeface="Arial" pitchFamily="34" charset="0"/>
              <a:buNone/>
              <a:defRPr/>
            </a:pPr>
            <a:r>
              <a:rPr kumimoji="0" lang="en-US" altLang="zh-CN" sz="1600" b="0" i="0" u="none" strike="noStrike" kern="0" cap="none" spc="0" normalizeH="0" baseline="0" noProof="0">
                <a:ln>
                  <a:noFill/>
                </a:ln>
                <a:solidFill>
                  <a:srgbClr val="7F7F7F"/>
                </a:solidFill>
                <a:effectLst/>
                <a:uLnTx/>
                <a:uFillTx/>
                <a:latin typeface="Calibri" pitchFamily="34" charset="0"/>
                <a:ea typeface="+mn-ea"/>
                <a:cs typeface="+mn-cs"/>
              </a:rPr>
              <a:t>ps</a:t>
            </a:r>
            <a:r>
              <a:rPr kumimoji="0" lang="zh-CN" altLang="en-US" sz="1600" b="0" i="0" u="none" strike="noStrike" kern="0" cap="none" spc="0" normalizeH="0" baseline="0" noProof="0">
                <a:ln>
                  <a:noFill/>
                </a:ln>
                <a:solidFill>
                  <a:srgbClr val="7F7F7F"/>
                </a:solidFill>
                <a:effectLst/>
                <a:uLnTx/>
                <a:uFillTx/>
                <a:latin typeface="Calibri" pitchFamily="34" charset="0"/>
                <a:ea typeface="+mn-ea"/>
                <a:cs typeface="+mn-cs"/>
              </a:rPr>
              <a:t>中的定义和分类</a:t>
            </a:r>
            <a:endParaRPr kumimoji="0" lang="zh-CN" altLang="en-US" sz="1600" b="0" i="0" u="none" strike="noStrike" kern="0" cap="none" spc="0" normalizeH="0" baseline="0" noProof="0" dirty="0">
              <a:ln>
                <a:noFill/>
              </a:ln>
              <a:solidFill>
                <a:srgbClr val="7F7F7F"/>
              </a:solidFill>
              <a:effectLst/>
              <a:uLnTx/>
              <a:uFillTx/>
              <a:latin typeface="Calibri" pitchFamily="34" charset="0"/>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1"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27" presetClass="entr" presetSubtype="0" fill="hold" grpId="1" nodeType="with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anim calcmode="discrete" valueType="clr">
                                      <p:cBhvr override="childStyle">
                                        <p:cTn id="15"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gtEl>
                                        <p:attrNameLst>
                                          <p:attrName>fillcolor</p:attrName>
                                        </p:attrNameLst>
                                      </p:cBhvr>
                                      <p:tavLst>
                                        <p:tav tm="0">
                                          <p:val>
                                            <p:clrVal>
                                              <a:schemeClr val="accent2"/>
                                            </p:clrVal>
                                          </p:val>
                                        </p:tav>
                                        <p:tav tm="50000">
                                          <p:val>
                                            <p:clrVal>
                                              <a:schemeClr val="hlink"/>
                                            </p:clrVal>
                                          </p:val>
                                        </p:tav>
                                      </p:tavLst>
                                    </p:anim>
                                    <p:set>
                                      <p:cBhvr>
                                        <p:cTn id="17" dur="80"/>
                                        <p:tgtEl>
                                          <p:spTgt spid="3"/>
                                        </p:tgtEl>
                                        <p:attrNameLst>
                                          <p:attrName>fill.type</p:attrName>
                                        </p:attrNameLst>
                                      </p:cBhvr>
                                      <p:to>
                                        <p:strVal val="solid"/>
                                      </p:to>
                                    </p:set>
                                  </p:childTnLst>
                                </p:cTn>
                              </p:par>
                            </p:childTnLst>
                          </p:cTn>
                        </p:par>
                        <p:par>
                          <p:cTn id="18" fill="hold">
                            <p:stCondLst>
                              <p:cond delay="500"/>
                            </p:stCondLst>
                            <p:childTnLst>
                              <p:par>
                                <p:cTn id="19" presetID="6" presetClass="emph" presetSubtype="0" fill="hold" grpId="1" nodeType="afterEffect">
                                  <p:stCondLst>
                                    <p:cond delay="0"/>
                                  </p:stCondLst>
                                  <p:childTnLst>
                                    <p:animScale>
                                      <p:cBhvr>
                                        <p:cTn id="20"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2" grpId="1" bldLvl="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PageTitle"/>
          <p:cNvSpPr>
            <a:spLocks noGrp="1"/>
          </p:cNvSpPr>
          <p:nvPr>
            <p:ph type="title"/>
          </p:nvPr>
        </p:nvSpPr>
        <p:spPr>
          <a:xfrm>
            <a:off x="876300" y="473710"/>
            <a:ext cx="10903585" cy="1325880"/>
          </a:xfrm>
        </p:spPr>
        <p:txBody>
          <a:bodyPr vert="horz" wrap="square" lIns="91440" tIns="45720" rIns="91440" bIns="45720" anchor="ctr"/>
          <a:lstStyle/>
          <a:p>
            <a:pPr algn="l" eaLnBrk="1" hangingPunct="1"/>
            <a:r>
              <a:rPr lang="zh-CN" altLang="en-US" sz="2800" b="1" dirty="0">
                <a:solidFill>
                  <a:schemeClr val="accent1"/>
                </a:solidFill>
                <a:sym typeface="+mn-ea"/>
              </a:rPr>
              <a:t>ps中的蒙版是用来遮盖图层的，实际效果就是让改图层的透明度，控制图像的显示范围，通常分为三种</a:t>
            </a:r>
          </a:p>
        </p:txBody>
      </p:sp>
      <p:grpSp>
        <p:nvGrpSpPr>
          <p:cNvPr id="2" name="组合 1"/>
          <p:cNvGrpSpPr/>
          <p:nvPr/>
        </p:nvGrpSpPr>
        <p:grpSpPr>
          <a:xfrm>
            <a:off x="3470910" y="2075180"/>
            <a:ext cx="6684645" cy="3587750"/>
            <a:chOff x="5466" y="3268"/>
            <a:chExt cx="10527" cy="5650"/>
          </a:xfrm>
        </p:grpSpPr>
        <p:cxnSp>
          <p:nvCxnSpPr>
            <p:cNvPr id="3" name="MH_Other_1"/>
            <p:cNvCxnSpPr/>
            <p:nvPr/>
          </p:nvCxnSpPr>
          <p:spPr>
            <a:xfrm flipH="1">
              <a:off x="9563" y="3268"/>
              <a:ext cx="0" cy="565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6" name="MH_Other_2"/>
            <p:cNvSpPr/>
            <p:nvPr/>
          </p:nvSpPr>
          <p:spPr>
            <a:xfrm>
              <a:off x="5466" y="4515"/>
              <a:ext cx="3155" cy="3155"/>
            </a:xfrm>
            <a:prstGeom prst="ellipse">
              <a:avLst/>
            </a:prstGeom>
            <a:solidFill>
              <a:srgbClr val="FFFFFF"/>
            </a:solidFill>
            <a:ln>
              <a:solidFill>
                <a:srgbClr val="B2B2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itchFamily="34" charset="-122"/>
                <a:cs typeface="+mn-cs"/>
              </a:endParaRPr>
            </a:p>
          </p:txBody>
        </p:sp>
        <p:sp>
          <p:nvSpPr>
            <p:cNvPr id="7" name="MH_Title_1"/>
            <p:cNvSpPr/>
            <p:nvPr/>
          </p:nvSpPr>
          <p:spPr>
            <a:xfrm>
              <a:off x="5781" y="4868"/>
              <a:ext cx="2525" cy="2525"/>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r>
                <a:rPr lang="en-US" altLang="zh-CN" sz="3200" b="1" dirty="0">
                  <a:sym typeface="+mn-ea"/>
                </a:rPr>
                <a:t>蒙 版</a:t>
              </a:r>
            </a:p>
          </p:txBody>
        </p:sp>
        <p:sp>
          <p:nvSpPr>
            <p:cNvPr id="3078" name="MH_SubTitle_1"/>
            <p:cNvSpPr/>
            <p:nvPr/>
          </p:nvSpPr>
          <p:spPr>
            <a:xfrm>
              <a:off x="10395" y="3902"/>
              <a:ext cx="2213" cy="867"/>
            </a:xfrm>
            <a:prstGeom prst="rect">
              <a:avLst/>
            </a:prstGeom>
            <a:noFill/>
            <a:ln w="9525">
              <a:noFill/>
              <a:miter/>
            </a:ln>
          </p:spPr>
          <p:txBody>
            <a:bodyPr anchor="ctr"/>
            <a:lstStyle/>
            <a:p>
              <a:pPr lvl="0" eaLnBrk="1" hangingPunct="1">
                <a:lnSpc>
                  <a:spcPct val="120000"/>
                </a:lnSpc>
              </a:pPr>
              <a:r>
                <a:rPr lang="en-US" altLang="zh-CN" sz="2000" b="1" dirty="0">
                  <a:sym typeface="+mn-ea"/>
                </a:rPr>
                <a:t>图层蒙版</a:t>
              </a:r>
              <a:endParaRPr lang="en-US" altLang="zh-CN" sz="2000" b="1" dirty="0">
                <a:latin typeface="Calibri" pitchFamily="34" charset="0"/>
                <a:ea typeface="微软雅黑" pitchFamily="34" charset="-122"/>
              </a:endParaRPr>
            </a:p>
          </p:txBody>
        </p:sp>
        <p:sp>
          <p:nvSpPr>
            <p:cNvPr id="10" name="MH_Other_3"/>
            <p:cNvSpPr/>
            <p:nvPr/>
          </p:nvSpPr>
          <p:spPr>
            <a:xfrm>
              <a:off x="9201" y="4075"/>
              <a:ext cx="712" cy="713"/>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itchFamily="34" charset="-122"/>
                <a:cs typeface="+mn-cs"/>
              </a:endParaRPr>
            </a:p>
          </p:txBody>
        </p:sp>
        <p:sp>
          <p:nvSpPr>
            <p:cNvPr id="11" name="MH_Other_4"/>
            <p:cNvSpPr/>
            <p:nvPr/>
          </p:nvSpPr>
          <p:spPr>
            <a:xfrm>
              <a:off x="9336" y="4210"/>
              <a:ext cx="442" cy="443"/>
            </a:xfrm>
            <a:prstGeom prst="ellipse">
              <a:avLst/>
            </a:prstGeom>
            <a:solidFill>
              <a:srgbClr val="FAA24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itchFamily="34" charset="-122"/>
                <a:cs typeface="+mn-cs"/>
              </a:endParaRPr>
            </a:p>
          </p:txBody>
        </p:sp>
        <p:sp>
          <p:nvSpPr>
            <p:cNvPr id="3081" name="MH_SubTitle_2"/>
            <p:cNvSpPr/>
            <p:nvPr/>
          </p:nvSpPr>
          <p:spPr>
            <a:xfrm>
              <a:off x="10391" y="5353"/>
              <a:ext cx="5602" cy="1477"/>
            </a:xfrm>
            <a:prstGeom prst="rect">
              <a:avLst/>
            </a:prstGeom>
            <a:noFill/>
            <a:ln w="9525">
              <a:noFill/>
              <a:miter/>
            </a:ln>
          </p:spPr>
          <p:txBody>
            <a:bodyPr anchor="ctr">
              <a:noAutofit/>
            </a:bodyPr>
            <a:lstStyle/>
            <a:p>
              <a:pPr lvl="0" algn="l">
                <a:lnSpc>
                  <a:spcPct val="120000"/>
                </a:lnSpc>
              </a:pPr>
              <a:r>
                <a:rPr lang="en-US" altLang="zh-CN" sz="2000" b="1" dirty="0">
                  <a:sym typeface="+mn-ea"/>
                </a:rPr>
                <a:t>剪贴蒙版</a:t>
              </a:r>
            </a:p>
          </p:txBody>
        </p:sp>
        <p:sp>
          <p:nvSpPr>
            <p:cNvPr id="14" name="MH_Other_5"/>
            <p:cNvSpPr/>
            <p:nvPr/>
          </p:nvSpPr>
          <p:spPr>
            <a:xfrm>
              <a:off x="9201" y="5700"/>
              <a:ext cx="712" cy="713"/>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itchFamily="34" charset="-122"/>
                <a:cs typeface="+mn-cs"/>
              </a:endParaRPr>
            </a:p>
          </p:txBody>
        </p:sp>
        <p:sp>
          <p:nvSpPr>
            <p:cNvPr id="15" name="MH_Other_6"/>
            <p:cNvSpPr/>
            <p:nvPr/>
          </p:nvSpPr>
          <p:spPr>
            <a:xfrm>
              <a:off x="9336" y="5835"/>
              <a:ext cx="442" cy="443"/>
            </a:xfrm>
            <a:prstGeom prst="ellipse">
              <a:avLst/>
            </a:prstGeom>
            <a:solidFill>
              <a:srgbClr val="99D3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itchFamily="34" charset="-122"/>
                <a:cs typeface="+mn-cs"/>
              </a:endParaRPr>
            </a:p>
          </p:txBody>
        </p:sp>
        <p:sp>
          <p:nvSpPr>
            <p:cNvPr id="3084" name="MH_SubTitle_3"/>
            <p:cNvSpPr/>
            <p:nvPr/>
          </p:nvSpPr>
          <p:spPr>
            <a:xfrm>
              <a:off x="10391" y="6980"/>
              <a:ext cx="5602" cy="1478"/>
            </a:xfrm>
            <a:prstGeom prst="rect">
              <a:avLst/>
            </a:prstGeom>
            <a:noFill/>
            <a:ln w="9525">
              <a:noFill/>
              <a:miter/>
            </a:ln>
          </p:spPr>
          <p:txBody>
            <a:bodyPr anchor="ctr"/>
            <a:lstStyle/>
            <a:p>
              <a:pPr lvl="0" eaLnBrk="1" hangingPunct="1">
                <a:lnSpc>
                  <a:spcPct val="120000"/>
                </a:lnSpc>
              </a:pPr>
              <a:r>
                <a:rPr lang="en-US" altLang="zh-CN" sz="2000" b="1" dirty="0">
                  <a:sym typeface="+mn-ea"/>
                </a:rPr>
                <a:t>矢量蒙版</a:t>
              </a:r>
              <a:endParaRPr lang="en-US" altLang="zh-CN" sz="2000" b="1" dirty="0">
                <a:latin typeface="Calibri" pitchFamily="34" charset="0"/>
                <a:ea typeface="微软雅黑" pitchFamily="34" charset="-122"/>
              </a:endParaRPr>
            </a:p>
          </p:txBody>
        </p:sp>
        <p:sp>
          <p:nvSpPr>
            <p:cNvPr id="18" name="MH_Other_7"/>
            <p:cNvSpPr/>
            <p:nvPr/>
          </p:nvSpPr>
          <p:spPr>
            <a:xfrm>
              <a:off x="9201" y="7325"/>
              <a:ext cx="712" cy="713"/>
            </a:xfrm>
            <a:prstGeom prst="ellipse">
              <a:avLst/>
            </a:prstGeom>
            <a:solidFill>
              <a:srgbClr val="FFFFFF"/>
            </a:solidFill>
            <a:ln>
              <a:solidFill>
                <a:srgbClr val="C0C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itchFamily="34" charset="-122"/>
                <a:cs typeface="+mn-cs"/>
              </a:endParaRPr>
            </a:p>
          </p:txBody>
        </p:sp>
        <p:sp>
          <p:nvSpPr>
            <p:cNvPr id="19" name="MH_Other_8"/>
            <p:cNvSpPr/>
            <p:nvPr/>
          </p:nvSpPr>
          <p:spPr>
            <a:xfrm>
              <a:off x="9336" y="7460"/>
              <a:ext cx="442" cy="443"/>
            </a:xfrm>
            <a:prstGeom prst="ellipse">
              <a:avLst/>
            </a:prstGeom>
            <a:solidFill>
              <a:srgbClr val="37B1F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85000" lnSpcReduction="20000"/>
            </a:bodyP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微软雅黑" pitchFamily="34" charset="-122"/>
                <a:cs typeface="+mn-cs"/>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4"/>
          <p:cNvSpPr txBox="1"/>
          <p:nvPr/>
        </p:nvSpPr>
        <p:spPr>
          <a:xfrm>
            <a:off x="4596130" y="1767840"/>
            <a:ext cx="2990850" cy="3962400"/>
          </a:xfrm>
          <a:prstGeom prst="rect">
            <a:avLst/>
          </a:prstGeom>
        </p:spPr>
        <p:txBody>
          <a:bodyPr lIns="0" tIns="0" rIns="252000" bIns="900000" anchor="ctr"/>
          <a:lstStyle>
            <a:lvl1pPr indent="0" algn="ctr">
              <a:lnSpc>
                <a:spcPct val="90000"/>
              </a:lnSpc>
              <a:spcBef>
                <a:spcPts val="1000"/>
              </a:spcBef>
              <a:buFont typeface="Arial" pitchFamily="34" charset="0"/>
              <a:buNone/>
              <a:defRPr sz="49600">
                <a:solidFill>
                  <a:schemeClr val="accent1">
                    <a:lumMod val="60000"/>
                    <a:lumOff val="40000"/>
                  </a:schemeClr>
                </a:solidFill>
                <a:latin typeface="Bell MT" panose="02020503060305020303" pitchFamily="18" charset="0"/>
              </a:defRPr>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defRPr/>
            </a:lvl4pPr>
            <a:lvl5pPr marL="2057400" indent="-228600">
              <a:lnSpc>
                <a:spcPct val="90000"/>
              </a:lnSpc>
              <a:spcBef>
                <a:spcPts val="500"/>
              </a:spcBef>
              <a:buFont typeface="Arial" pitchFamily="34" charset="0"/>
              <a:buChar char="•"/>
              <a:defRPr/>
            </a:lvl5pPr>
            <a:lvl6pPr marL="2514600" indent="-228600">
              <a:lnSpc>
                <a:spcPct val="90000"/>
              </a:lnSpc>
              <a:spcBef>
                <a:spcPts val="500"/>
              </a:spcBef>
              <a:buFont typeface="Arial" pitchFamily="34" charset="0"/>
              <a:buChar char="•"/>
              <a:defRPr/>
            </a:lvl6pPr>
            <a:lvl7pPr marL="2971800" indent="-228600">
              <a:lnSpc>
                <a:spcPct val="90000"/>
              </a:lnSpc>
              <a:spcBef>
                <a:spcPts val="500"/>
              </a:spcBef>
              <a:buFont typeface="Arial" pitchFamily="34" charset="0"/>
              <a:buChar char="•"/>
              <a:defRPr/>
            </a:lvl7pPr>
            <a:lvl8pPr marL="3429000" indent="-228600">
              <a:lnSpc>
                <a:spcPct val="90000"/>
              </a:lnSpc>
              <a:spcBef>
                <a:spcPts val="500"/>
              </a:spcBef>
              <a:buFont typeface="Arial" pitchFamily="34" charset="0"/>
              <a:buChar char="•"/>
              <a:defRPr/>
            </a:lvl8pPr>
            <a:lvl9pPr marL="3886200" indent="-228600">
              <a:lnSpc>
                <a:spcPct val="90000"/>
              </a:lnSpc>
              <a:spcBef>
                <a:spcPts val="500"/>
              </a:spcBef>
              <a:buFont typeface="Arial" pitchFamily="34" charset="0"/>
              <a:buChar char="•"/>
              <a:defRPr/>
            </a:lvl9pPr>
          </a:lstStyle>
          <a:p>
            <a:pPr marL="0" marR="0" lvl="0" indent="0" algn="ctr" defTabSz="914400" rtl="0" eaLnBrk="1" latinLnBrk="0" hangingPunct="1">
              <a:spcBef>
                <a:spcPts val="0"/>
              </a:spcBef>
              <a:spcAft>
                <a:spcPts val="0"/>
              </a:spcAft>
              <a:buClrTx/>
              <a:buSzTx/>
              <a:buFont typeface="Arial" pitchFamily="34" charset="0"/>
              <a:buNone/>
              <a:defRPr/>
            </a:pPr>
            <a:r>
              <a:rPr kumimoji="0" lang="en-US" altLang="zh-CN"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rPr>
              <a:t>3</a:t>
            </a:r>
            <a:endParaRPr kumimoji="0" lang="zh-CN" altLang="en-US"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endParaRPr>
          </a:p>
        </p:txBody>
      </p:sp>
      <p:sp>
        <p:nvSpPr>
          <p:cNvPr id="15" name="标题 5"/>
          <p:cNvSpPr txBox="1"/>
          <p:nvPr/>
        </p:nvSpPr>
        <p:spPr>
          <a:xfrm>
            <a:off x="3482975" y="3167380"/>
            <a:ext cx="5216525" cy="760095"/>
          </a:xfrm>
          <a:prstGeom prst="rect">
            <a:avLst/>
          </a:prstGeom>
          <a:solidFill>
            <a:srgbClr val="FFFFFF">
              <a:alpha val="80000"/>
            </a:srgbClr>
          </a:solidFill>
        </p:spPr>
        <p:txBody>
          <a:bodyPr bIns="0" anchor="b">
            <a:normAutofit fontScale="97500"/>
          </a:bodyPr>
          <a:lstStyle>
            <a:lvl1pPr algn="ctr">
              <a:lnSpc>
                <a:spcPct val="90000"/>
              </a:lnSpc>
              <a:spcBef>
                <a:spcPct val="0"/>
              </a:spcBef>
              <a:buNone/>
              <a:defRPr sz="4000">
                <a:latin typeface="+mj-lt"/>
                <a:ea typeface="+mj-ea"/>
                <a:cs typeface="+mj-cs"/>
              </a:defRPr>
            </a:lvl1pPr>
          </a:lstStyle>
          <a:p>
            <a:pPr marL="0" marR="0" lvl="0" indent="0" algn="ctr" defTabSz="914400" rtl="0" eaLnBrk="1" latinLnBrk="0" hangingPunct="1">
              <a:lnSpc>
                <a:spcPct val="120000"/>
              </a:lnSpc>
              <a:spcBef>
                <a:spcPts val="0"/>
              </a:spcBef>
              <a:spcAft>
                <a:spcPts val="0"/>
              </a:spcAft>
              <a:buClrTx/>
              <a:buSzTx/>
              <a:buFontTx/>
              <a:buNone/>
              <a:defRPr/>
            </a:pPr>
            <a:r>
              <a:rPr lang="da-DK" altLang="zh-CN" noProof="0">
                <a:ln>
                  <a:noFill/>
                </a:ln>
                <a:solidFill>
                  <a:schemeClr val="tx1">
                    <a:lumMod val="75000"/>
                    <a:lumOff val="25000"/>
                  </a:schemeClr>
                </a:solidFill>
                <a:uLnTx/>
                <a:uFillTx/>
                <a:latin typeface="+mn-lt"/>
                <a:ea typeface="微软雅黑" pitchFamily="34" charset="-122"/>
                <a:cs typeface="Arial" pitchFamily="34" charset="0"/>
                <a:sym typeface="+mn-ea"/>
              </a:rPr>
              <a:t> </a:t>
            </a:r>
            <a:r>
              <a:rPr lang="zh-CN" altLang="zh-CN" noProof="0">
                <a:ln>
                  <a:noFill/>
                </a:ln>
                <a:solidFill>
                  <a:schemeClr val="tx1">
                    <a:lumMod val="75000"/>
                    <a:lumOff val="25000"/>
                  </a:schemeClr>
                </a:solidFill>
                <a:uLnTx/>
                <a:uFillTx/>
                <a:latin typeface="+mn-lt"/>
                <a:ea typeface="微软雅黑" pitchFamily="34" charset="-122"/>
                <a:cs typeface="Arial" pitchFamily="34" charset="0"/>
                <a:sym typeface="+mn-ea"/>
              </a:rPr>
              <a:t>图层蒙版的</a:t>
            </a:r>
            <a:r>
              <a:rPr lang="zh-CN" altLang="en-US" noProof="0">
                <a:ln>
                  <a:noFill/>
                </a:ln>
                <a:solidFill>
                  <a:schemeClr val="tx1">
                    <a:lumMod val="75000"/>
                    <a:lumOff val="25000"/>
                  </a:schemeClr>
                </a:solidFill>
                <a:uLnTx/>
                <a:uFillTx/>
                <a:latin typeface="+mn-lt"/>
                <a:ea typeface="微软雅黑" pitchFamily="34" charset="-122"/>
                <a:cs typeface="Arial" pitchFamily="34" charset="0"/>
                <a:sym typeface="+mn-ea"/>
              </a:rPr>
              <a:t>工作原理</a:t>
            </a:r>
            <a:endParaRPr kumimoji="0" lang="zh-CN" altLang="en-US" sz="4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j-cs"/>
            </a:endParaRPr>
          </a:p>
        </p:txBody>
      </p:sp>
      <p:sp>
        <p:nvSpPr>
          <p:cNvPr id="16" name="文本占位符 6"/>
          <p:cNvSpPr txBox="1"/>
          <p:nvPr/>
        </p:nvSpPr>
        <p:spPr>
          <a:xfrm>
            <a:off x="3482975" y="3927475"/>
            <a:ext cx="5216525" cy="338455"/>
          </a:xfrm>
          <a:prstGeom prst="rect">
            <a:avLst/>
          </a:prstGeom>
          <a:solidFill>
            <a:srgbClr val="FFFFFF">
              <a:alpha val="74118"/>
            </a:srgbClr>
          </a:solidFill>
        </p:spPr>
        <p:txBody>
          <a:bodyPr anchor="b">
            <a:normAutofit/>
          </a:bodyPr>
          <a:lstStyle>
            <a:lvl1pPr indent="0" algn="ctr">
              <a:lnSpc>
                <a:spcPct val="90000"/>
              </a:lnSpc>
              <a:spcBef>
                <a:spcPts val="1000"/>
              </a:spcBef>
              <a:buFont typeface="Arial" pitchFamily="34" charset="0"/>
              <a:buNone/>
              <a:defRPr sz="1600" baseline="0">
                <a:solidFill>
                  <a:schemeClr val="bg1">
                    <a:lumMod val="50000"/>
                  </a:schemeClr>
                </a:solidFill>
              </a:defRPr>
            </a:lvl1pPr>
            <a:lvl2pPr indent="0">
              <a:lnSpc>
                <a:spcPct val="90000"/>
              </a:lnSpc>
              <a:spcBef>
                <a:spcPts val="500"/>
              </a:spcBef>
              <a:buFont typeface="Arial" pitchFamily="34" charset="0"/>
              <a:buNone/>
              <a:defRPr sz="2000">
                <a:solidFill>
                  <a:schemeClr val="tx1">
                    <a:tint val="75000"/>
                  </a:schemeClr>
                </a:solidFill>
              </a:defRPr>
            </a:lvl2pPr>
            <a:lvl3pPr indent="0">
              <a:lnSpc>
                <a:spcPct val="90000"/>
              </a:lnSpc>
              <a:spcBef>
                <a:spcPts val="500"/>
              </a:spcBef>
              <a:buFont typeface="Arial" pitchFamily="34" charset="0"/>
              <a:buNone/>
              <a:defRPr>
                <a:solidFill>
                  <a:schemeClr val="tx1">
                    <a:tint val="75000"/>
                  </a:schemeClr>
                </a:solidFill>
              </a:defRPr>
            </a:lvl3pPr>
            <a:lvl4pPr indent="0">
              <a:lnSpc>
                <a:spcPct val="90000"/>
              </a:lnSpc>
              <a:spcBef>
                <a:spcPts val="500"/>
              </a:spcBef>
              <a:buFont typeface="Arial" pitchFamily="34" charset="0"/>
              <a:buNone/>
              <a:defRPr sz="1600">
                <a:solidFill>
                  <a:schemeClr val="tx1">
                    <a:tint val="75000"/>
                  </a:schemeClr>
                </a:solidFill>
              </a:defRPr>
            </a:lvl4pPr>
            <a:lvl5pPr indent="0">
              <a:lnSpc>
                <a:spcPct val="90000"/>
              </a:lnSpc>
              <a:spcBef>
                <a:spcPts val="500"/>
              </a:spcBef>
              <a:buFont typeface="Arial" pitchFamily="34" charset="0"/>
              <a:buNone/>
              <a:defRPr sz="1600">
                <a:solidFill>
                  <a:schemeClr val="tx1">
                    <a:tint val="75000"/>
                  </a:schemeClr>
                </a:solidFill>
              </a:defRPr>
            </a:lvl5pPr>
            <a:lvl6pPr indent="0">
              <a:lnSpc>
                <a:spcPct val="90000"/>
              </a:lnSpc>
              <a:spcBef>
                <a:spcPts val="500"/>
              </a:spcBef>
              <a:buFont typeface="Arial" pitchFamily="34" charset="0"/>
              <a:buNone/>
              <a:defRPr sz="1600">
                <a:solidFill>
                  <a:schemeClr val="tx1">
                    <a:tint val="75000"/>
                  </a:schemeClr>
                </a:solidFill>
              </a:defRPr>
            </a:lvl6pPr>
            <a:lvl7pPr indent="0">
              <a:lnSpc>
                <a:spcPct val="90000"/>
              </a:lnSpc>
              <a:spcBef>
                <a:spcPts val="500"/>
              </a:spcBef>
              <a:buFont typeface="Arial" pitchFamily="34" charset="0"/>
              <a:buNone/>
              <a:defRPr sz="1600">
                <a:solidFill>
                  <a:schemeClr val="tx1">
                    <a:tint val="75000"/>
                  </a:schemeClr>
                </a:solidFill>
              </a:defRPr>
            </a:lvl7pPr>
            <a:lvl8pPr indent="0">
              <a:lnSpc>
                <a:spcPct val="90000"/>
              </a:lnSpc>
              <a:spcBef>
                <a:spcPts val="500"/>
              </a:spcBef>
              <a:buFont typeface="Arial" pitchFamily="34" charset="0"/>
              <a:buNone/>
              <a:defRPr sz="1600">
                <a:solidFill>
                  <a:schemeClr val="tx1">
                    <a:tint val="75000"/>
                  </a:schemeClr>
                </a:solidFill>
              </a:defRPr>
            </a:lvl8pPr>
            <a:lvl9pPr indent="0">
              <a:lnSpc>
                <a:spcPct val="90000"/>
              </a:lnSpc>
              <a:spcBef>
                <a:spcPts val="500"/>
              </a:spcBef>
              <a:buFont typeface="Arial" pitchFamily="34" charset="0"/>
              <a:buNone/>
              <a:defRPr sz="1600">
                <a:solidFill>
                  <a:schemeClr val="tx1">
                    <a:tint val="75000"/>
                  </a:schemeClr>
                </a:solidFill>
              </a:defRPr>
            </a:lvl9pPr>
          </a:lstStyle>
          <a:p>
            <a:pPr marL="0" marR="0" lvl="0" indent="0" algn="ctr" defTabSz="914400" rtl="0" eaLnBrk="1" latinLnBrk="0" hangingPunct="1">
              <a:lnSpc>
                <a:spcPct val="90000"/>
              </a:lnSpc>
              <a:spcBef>
                <a:spcPts val="1000"/>
              </a:spcBef>
              <a:spcAft>
                <a:spcPts val="0"/>
              </a:spcAft>
              <a:buClrTx/>
              <a:buSzTx/>
              <a:buFont typeface="Arial" pitchFamily="34" charset="0"/>
              <a:buNone/>
              <a:defRPr/>
            </a:pPr>
            <a:r>
              <a:rPr kumimoji="0" lang="zh-CN" altLang="en-US" sz="1600" b="0" i="0" u="none" strike="noStrike" kern="0" cap="none" spc="0" normalizeH="0" baseline="0" noProof="0">
                <a:ln>
                  <a:noFill/>
                </a:ln>
                <a:solidFill>
                  <a:srgbClr val="7F7F7F"/>
                </a:solidFill>
                <a:effectLst/>
                <a:uLnTx/>
                <a:uFillTx/>
                <a:latin typeface="Calibri" pitchFamily="34" charset="0"/>
                <a:ea typeface="+mn-ea"/>
                <a:cs typeface="+mn-cs"/>
              </a:rPr>
              <a:t>黑色、白色、灰色</a:t>
            </a:r>
            <a:endParaRPr kumimoji="0" lang="zh-CN" altLang="en-US" sz="1600" b="0" i="0" u="none" strike="noStrike" kern="0" cap="none" spc="0" normalizeH="0" baseline="0" noProof="0" dirty="0">
              <a:ln>
                <a:noFill/>
              </a:ln>
              <a:solidFill>
                <a:srgbClr val="7F7F7F"/>
              </a:solidFill>
              <a:effectLst/>
              <a:uLnTx/>
              <a:uFillTx/>
              <a:latin typeface="Calibri" pitchFamily="34" charset="0"/>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16"/>
                                        </p:tgtEl>
                                        <p:attrNameLst>
                                          <p:attrName>style.visibility</p:attrName>
                                        </p:attrNameLst>
                                      </p:cBhvr>
                                      <p:to>
                                        <p:strVal val="visible"/>
                                      </p:to>
                                    </p:set>
                                    <p:anim calcmode="discrete" valueType="clr">
                                      <p:cBhvr override="childStyle">
                                        <p:cTn id="15"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6"/>
                                        </p:tgtEl>
                                        <p:attrNameLst>
                                          <p:attrName>fillcolor</p:attrName>
                                        </p:attrNameLst>
                                      </p:cBhvr>
                                      <p:tavLst>
                                        <p:tav tm="0">
                                          <p:val>
                                            <p:clrVal>
                                              <a:schemeClr val="accent2"/>
                                            </p:clrVal>
                                          </p:val>
                                        </p:tav>
                                        <p:tav tm="50000">
                                          <p:val>
                                            <p:clrVal>
                                              <a:schemeClr val="hlink"/>
                                            </p:clrVal>
                                          </p:val>
                                        </p:tav>
                                      </p:tavLst>
                                    </p:anim>
                                    <p:set>
                                      <p:cBhvr>
                                        <p:cTn id="17" dur="80"/>
                                        <p:tgtEl>
                                          <p:spTgt spid="16"/>
                                        </p:tgtEl>
                                        <p:attrNameLst>
                                          <p:attrName>fill.type</p:attrName>
                                        </p:attrNameLst>
                                      </p:cBhvr>
                                      <p:to>
                                        <p:strVal val="solid"/>
                                      </p:to>
                                    </p:set>
                                  </p:childTnLst>
                                </p:cTn>
                              </p:par>
                            </p:childTnLst>
                          </p:cTn>
                        </p:par>
                        <p:par>
                          <p:cTn id="18" fill="hold">
                            <p:stCondLst>
                              <p:cond delay="1000"/>
                            </p:stCondLst>
                            <p:childTnLst>
                              <p:par>
                                <p:cTn id="19" presetID="6" presetClass="emph" presetSubtype="0" fill="hold" grpId="3" nodeType="afterEffect">
                                  <p:stCondLst>
                                    <p:cond delay="0"/>
                                  </p:stCondLst>
                                  <p:childTnLst>
                                    <p:animScale>
                                      <p:cBhvr>
                                        <p:cTn id="20"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p:bldP spid="14" grpId="3"/>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H_Other_1"/>
          <p:cNvSpPr/>
          <p:nvPr/>
        </p:nvSpPr>
        <p:spPr bwMode="auto">
          <a:xfrm rot="10800000">
            <a:off x="10754360" y="6115050"/>
            <a:ext cx="447675" cy="447675"/>
          </a:xfrm>
          <a:prstGeom prst="halfFrame">
            <a:avLst>
              <a:gd name="adj1" fmla="val 6159"/>
              <a:gd name="adj2" fmla="val 6159"/>
            </a:avLst>
          </a:prstGeom>
          <a:solidFill>
            <a:srgbClr val="AB97D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0" marR="0" lvl="0" indent="0" algn="ctr" defTabSz="914400" rtl="0" eaLnBrk="1"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lumMod val="50000"/>
                </a:schemeClr>
              </a:solidFill>
              <a:effectLst/>
              <a:uLnTx/>
              <a:uFillTx/>
              <a:latin typeface="幼圆" panose="02010509060101010101" pitchFamily="49" charset="-122"/>
              <a:ea typeface="幼圆" panose="02010509060101010101" pitchFamily="49" charset="-122"/>
              <a:cs typeface="+mn-cs"/>
            </a:endParaRPr>
          </a:p>
        </p:txBody>
      </p:sp>
      <p:sp>
        <p:nvSpPr>
          <p:cNvPr id="8" name="MH_Other_2"/>
          <p:cNvSpPr/>
          <p:nvPr/>
        </p:nvSpPr>
        <p:spPr bwMode="auto">
          <a:xfrm>
            <a:off x="564515" y="264160"/>
            <a:ext cx="447675" cy="447675"/>
          </a:xfrm>
          <a:prstGeom prst="halfFrame">
            <a:avLst>
              <a:gd name="adj1" fmla="val 6159"/>
              <a:gd name="adj2" fmla="val 6159"/>
            </a:avLst>
          </a:prstGeom>
          <a:solidFill>
            <a:srgbClr val="AB97D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marL="0" marR="0" lvl="0" indent="0" algn="ctr" defTabSz="914400" rtl="0" eaLnBrk="1" latinLnBrk="0" hangingPunct="1">
              <a:lnSpc>
                <a:spcPct val="15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chemeClr val="bg1">
                  <a:lumMod val="50000"/>
                </a:schemeClr>
              </a:solidFill>
              <a:effectLst/>
              <a:uLnTx/>
              <a:uFillTx/>
              <a:latin typeface="幼圆" panose="02010509060101010101" pitchFamily="49" charset="-122"/>
              <a:ea typeface="幼圆" panose="02010509060101010101" pitchFamily="49" charset="-122"/>
              <a:cs typeface="+mn-cs"/>
            </a:endParaRPr>
          </a:p>
        </p:txBody>
      </p:sp>
      <p:grpSp>
        <p:nvGrpSpPr>
          <p:cNvPr id="3" name="组合 2"/>
          <p:cNvGrpSpPr/>
          <p:nvPr/>
        </p:nvGrpSpPr>
        <p:grpSpPr>
          <a:xfrm>
            <a:off x="2092960" y="1490798"/>
            <a:ext cx="7917180" cy="1869440"/>
            <a:chOff x="3296" y="2142"/>
            <a:chExt cx="11690" cy="2944"/>
          </a:xfrm>
        </p:grpSpPr>
        <p:sp>
          <p:nvSpPr>
            <p:cNvPr id="10" name="MH_Other_3"/>
            <p:cNvSpPr/>
            <p:nvPr/>
          </p:nvSpPr>
          <p:spPr bwMode="auto">
            <a:xfrm>
              <a:off x="3296" y="2142"/>
              <a:ext cx="800" cy="2945"/>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AB97DD"/>
                </a:gs>
                <a:gs pos="100000">
                  <a:srgbClr val="583FA2"/>
                </a:gs>
              </a:gsLst>
              <a:lin ang="5400000" scaled="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2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11" name="MH_Other_4"/>
            <p:cNvSpPr/>
            <p:nvPr/>
          </p:nvSpPr>
          <p:spPr bwMode="auto">
            <a:xfrm>
              <a:off x="6726" y="2457"/>
              <a:ext cx="163" cy="22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mn-cs"/>
              </a:endParaRPr>
            </a:p>
          </p:txBody>
        </p:sp>
        <p:sp>
          <p:nvSpPr>
            <p:cNvPr id="12" name="MH_Other_5"/>
            <p:cNvSpPr/>
            <p:nvPr/>
          </p:nvSpPr>
          <p:spPr bwMode="auto">
            <a:xfrm flipH="1">
              <a:off x="11364" y="2457"/>
              <a:ext cx="177" cy="2260"/>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mn-cs"/>
              </a:endParaRPr>
            </a:p>
          </p:txBody>
        </p:sp>
        <p:sp>
          <p:nvSpPr>
            <p:cNvPr id="13" name="MH_Other_6"/>
            <p:cNvSpPr/>
            <p:nvPr/>
          </p:nvSpPr>
          <p:spPr bwMode="auto">
            <a:xfrm flipH="1">
              <a:off x="14186" y="2142"/>
              <a:ext cx="800" cy="2945"/>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mn-cs"/>
              </a:endParaRPr>
            </a:p>
          </p:txBody>
        </p:sp>
        <p:sp>
          <p:nvSpPr>
            <p:cNvPr id="14" name="MH_SubTitle_4"/>
            <p:cNvSpPr/>
            <p:nvPr/>
          </p:nvSpPr>
          <p:spPr bwMode="auto">
            <a:xfrm flipH="1">
              <a:off x="11816" y="2142"/>
              <a:ext cx="2370" cy="2945"/>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zh-CN" sz="2400" b="0" i="0" u="none" strike="noStrike" kern="0" cap="none" spc="0" normalizeH="0" baseline="0" noProof="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rPr>
                <a:t>灰色</a:t>
              </a:r>
              <a:endParaRPr kumimoji="0" lang="zh-CN" sz="2400" b="0" i="0" u="none" strike="noStrike" kern="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endParaRPr>
            </a:p>
          </p:txBody>
        </p:sp>
        <p:sp>
          <p:nvSpPr>
            <p:cNvPr id="15" name="MH_SubTitle_3"/>
            <p:cNvSpPr/>
            <p:nvPr/>
          </p:nvSpPr>
          <p:spPr bwMode="auto">
            <a:xfrm>
              <a:off x="9214" y="2444"/>
              <a:ext cx="2150" cy="228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bg1"/>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zh-CN" sz="2400" b="0" i="0" u="none" strike="noStrike" kern="0" cap="none" spc="0" normalizeH="0" baseline="0" noProof="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rPr>
                <a:t>白色</a:t>
              </a:r>
              <a:endParaRPr kumimoji="0" lang="zh-CN" sz="2400" b="0" i="0" u="none" strike="noStrike" kern="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endParaRPr>
            </a:p>
          </p:txBody>
        </p:sp>
        <p:sp>
          <p:nvSpPr>
            <p:cNvPr id="16" name="MH_SubTitle_2"/>
            <p:cNvSpPr/>
            <p:nvPr/>
          </p:nvSpPr>
          <p:spPr bwMode="auto">
            <a:xfrm>
              <a:off x="6889" y="2457"/>
              <a:ext cx="2150" cy="22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zh-CN" altLang="en-US" sz="2400" b="0" i="0" u="none" strike="noStrike" kern="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rPr>
                <a:t>黑色</a:t>
              </a:r>
            </a:p>
          </p:txBody>
        </p:sp>
        <p:sp>
          <p:nvSpPr>
            <p:cNvPr id="17" name="MH_SubTitle_1"/>
            <p:cNvSpPr/>
            <p:nvPr/>
          </p:nvSpPr>
          <p:spPr bwMode="auto">
            <a:xfrm>
              <a:off x="4042" y="2142"/>
              <a:ext cx="2370" cy="2945"/>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AB97DD"/>
                </a:gs>
                <a:gs pos="100000">
                  <a:srgbClr val="583FA2"/>
                </a:gs>
              </a:gsLst>
              <a:lin ang="5400000" scaled="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灰度值</a:t>
              </a:r>
            </a:p>
          </p:txBody>
        </p:sp>
      </p:grpSp>
      <p:sp>
        <p:nvSpPr>
          <p:cNvPr id="5133" name="MH_PageTitle"/>
          <p:cNvSpPr>
            <a:spLocks noGrp="1"/>
          </p:cNvSpPr>
          <p:nvPr>
            <p:ph type="title"/>
          </p:nvPr>
        </p:nvSpPr>
        <p:spPr>
          <a:xfrm>
            <a:off x="1616710" y="876935"/>
            <a:ext cx="9368155" cy="408305"/>
          </a:xfrm>
        </p:spPr>
        <p:txBody>
          <a:bodyPr vert="horz" wrap="square" lIns="91440" tIns="45720" rIns="91440" bIns="45720" anchor="ctr">
            <a:noAutofit/>
          </a:bodyPr>
          <a:lstStyle/>
          <a:p>
            <a:pPr eaLnBrk="1" hangingPunct="1">
              <a:lnSpc>
                <a:spcPct val="150000"/>
              </a:lnSpc>
            </a:pPr>
            <a:r>
              <a:rPr lang="zh-CN" altLang="en-US" sz="2400" dirty="0">
                <a:solidFill>
                  <a:schemeClr val="tx1"/>
                </a:solidFill>
                <a:effectLst>
                  <a:outerShdw blurRad="38100" dist="19050" dir="2700000" algn="tl" rotWithShape="0">
                    <a:schemeClr val="dk1">
                      <a:alpha val="40000"/>
                    </a:schemeClr>
                  </a:outerShdw>
                </a:effectLst>
              </a:rPr>
              <a:t>图层蒙版</a:t>
            </a:r>
            <a:r>
              <a:rPr lang="en-US" altLang="zh-CN" sz="2400" dirty="0">
                <a:solidFill>
                  <a:schemeClr val="tx1"/>
                </a:solidFill>
                <a:effectLst>
                  <a:outerShdw blurRad="38100" dist="19050" dir="2700000" algn="tl" rotWithShape="0">
                    <a:schemeClr val="dk1">
                      <a:alpha val="40000"/>
                    </a:schemeClr>
                  </a:outerShdw>
                </a:effectLst>
              </a:rPr>
              <a:t>是将不同灰度色值转化为不同的透明度，并作用到它所在的图层，使图层不同部位透明度产生相应的变化。</a:t>
            </a:r>
            <a:r>
              <a:rPr lang="en-US" altLang="zh-CN" sz="2000" dirty="0">
                <a:solidFill>
                  <a:schemeClr val="tx1"/>
                </a:solidFill>
                <a:effectLst>
                  <a:outerShdw blurRad="38100" dist="19050" dir="2700000" algn="tl" rotWithShape="0">
                    <a:schemeClr val="dk1">
                      <a:alpha val="40000"/>
                    </a:schemeClr>
                  </a:outerShdw>
                </a:effectLst>
              </a:rPr>
              <a:t/>
            </a:r>
            <a:br>
              <a:rPr lang="en-US" altLang="zh-CN" sz="2000" dirty="0">
                <a:solidFill>
                  <a:schemeClr val="tx1"/>
                </a:solidFill>
                <a:effectLst>
                  <a:outerShdw blurRad="38100" dist="19050" dir="2700000" algn="tl" rotWithShape="0">
                    <a:schemeClr val="dk1">
                      <a:alpha val="40000"/>
                    </a:schemeClr>
                  </a:outerShdw>
                </a:effectLst>
              </a:rPr>
            </a:br>
            <a:r>
              <a:rPr lang="en-US" altLang="zh-CN" sz="2000" dirty="0">
                <a:solidFill>
                  <a:schemeClr val="tx1"/>
                </a:solidFill>
                <a:effectLst>
                  <a:outerShdw blurRad="38100" dist="19050" dir="2700000" algn="tl" rotWithShape="0">
                    <a:schemeClr val="dk1">
                      <a:alpha val="40000"/>
                    </a:schemeClr>
                  </a:outerShdw>
                </a:effectLst>
              </a:rPr>
              <a:t>　　</a:t>
            </a:r>
          </a:p>
        </p:txBody>
      </p:sp>
      <p:grpSp>
        <p:nvGrpSpPr>
          <p:cNvPr id="4" name="组合 3"/>
          <p:cNvGrpSpPr/>
          <p:nvPr/>
        </p:nvGrpSpPr>
        <p:grpSpPr>
          <a:xfrm>
            <a:off x="2046424" y="4997088"/>
            <a:ext cx="7863840" cy="864235"/>
            <a:chOff x="3296" y="2142"/>
            <a:chExt cx="11690" cy="2944"/>
          </a:xfrm>
        </p:grpSpPr>
        <p:sp>
          <p:nvSpPr>
            <p:cNvPr id="5" name="MH_Other_3"/>
            <p:cNvSpPr/>
            <p:nvPr/>
          </p:nvSpPr>
          <p:spPr bwMode="auto">
            <a:xfrm>
              <a:off x="3296" y="2142"/>
              <a:ext cx="800" cy="2945"/>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33000">
                  <a:srgbClr val="AB97DD"/>
                </a:gs>
                <a:gs pos="100000">
                  <a:srgbClr val="583FA2"/>
                </a:gs>
              </a:gsLst>
              <a:lin ang="5400000" scaled="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lnSpc>
                  <a:spcPct val="12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6" name="MH_Other_4"/>
            <p:cNvSpPr/>
            <p:nvPr/>
          </p:nvSpPr>
          <p:spPr bwMode="auto">
            <a:xfrm>
              <a:off x="6726" y="2457"/>
              <a:ext cx="163" cy="2287"/>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mn-cs"/>
              </a:endParaRPr>
            </a:p>
          </p:txBody>
        </p:sp>
        <p:sp>
          <p:nvSpPr>
            <p:cNvPr id="7" name="MH_Other_5"/>
            <p:cNvSpPr/>
            <p:nvPr/>
          </p:nvSpPr>
          <p:spPr bwMode="auto">
            <a:xfrm flipH="1">
              <a:off x="11364" y="2457"/>
              <a:ext cx="177" cy="2260"/>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mn-cs"/>
              </a:endParaRPr>
            </a:p>
          </p:txBody>
        </p:sp>
        <p:sp>
          <p:nvSpPr>
            <p:cNvPr id="9" name="MH_Other_6"/>
            <p:cNvSpPr/>
            <p:nvPr/>
          </p:nvSpPr>
          <p:spPr bwMode="auto">
            <a:xfrm flipH="1">
              <a:off x="14186" y="2142"/>
              <a:ext cx="800" cy="2945"/>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cs typeface="+mn-cs"/>
              </a:endParaRPr>
            </a:p>
          </p:txBody>
        </p:sp>
        <p:sp>
          <p:nvSpPr>
            <p:cNvPr id="18" name="MH_SubTitle_4"/>
            <p:cNvSpPr/>
            <p:nvPr/>
          </p:nvSpPr>
          <p:spPr bwMode="auto">
            <a:xfrm flipH="1">
              <a:off x="11816" y="2142"/>
              <a:ext cx="2370" cy="2945"/>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2400" b="0" i="0" u="none" strike="noStrike" kern="0" cap="none" spc="0" normalizeH="0" baseline="0" noProof="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rPr>
                <a:t>50%</a:t>
              </a:r>
              <a:endParaRPr kumimoji="0" lang="en-US" altLang="zh-CN" sz="2400" b="0" i="0" u="none" strike="noStrike" kern="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endParaRPr>
            </a:p>
          </p:txBody>
        </p:sp>
        <p:sp>
          <p:nvSpPr>
            <p:cNvPr id="19" name="MH_SubTitle_3"/>
            <p:cNvSpPr/>
            <p:nvPr/>
          </p:nvSpPr>
          <p:spPr bwMode="auto">
            <a:xfrm>
              <a:off x="9214" y="2444"/>
              <a:ext cx="2150" cy="228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bg1"/>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2400" b="0" i="0" u="none" strike="noStrike" kern="0" cap="none" spc="0" normalizeH="0" baseline="0" noProof="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rPr>
                <a:t>0%</a:t>
              </a:r>
              <a:endParaRPr kumimoji="0" lang="en-US" altLang="zh-CN" sz="2400" b="0" i="0" u="none" strike="noStrike" kern="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endParaRPr>
            </a:p>
          </p:txBody>
        </p:sp>
        <p:sp>
          <p:nvSpPr>
            <p:cNvPr id="20" name="MH_SubTitle_2"/>
            <p:cNvSpPr/>
            <p:nvPr/>
          </p:nvSpPr>
          <p:spPr bwMode="auto">
            <a:xfrm>
              <a:off x="6889" y="2457"/>
              <a:ext cx="2150" cy="2287"/>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solidFill>
            <a:ln>
              <a:noFill/>
            </a:ln>
            <a:effectLst/>
            <a:extLst>
              <a:ext uri="{91240B29-F687-4F45-9708-019B960494DF}">
                <a14:hiddenLine xmlns:a14="http://schemas.microsoft.com/office/drawing/2010/main" xmlns="" w="9525">
                  <a:solidFill>
                    <a:srgbClr val="000000"/>
                  </a:solidFill>
                  <a:rou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normAutofit/>
            </a:bodyPr>
            <a:lstStyle/>
            <a:p>
              <a:pPr marL="0" marR="0" lvl="0" indent="0" algn="ctr" defTabSz="914400" rtl="0" eaLnBrk="1" latinLnBrk="0" hangingPunct="1">
                <a:spcBef>
                  <a:spcPts val="0"/>
                </a:spcBef>
                <a:spcAft>
                  <a:spcPts val="0"/>
                </a:spcAft>
                <a:buClrTx/>
                <a:buSzTx/>
                <a:buFontTx/>
                <a:buNone/>
                <a:defRPr/>
              </a:pPr>
              <a:r>
                <a:rPr kumimoji="0" lang="en-US" altLang="zh-CN" sz="2400" b="0" i="0" u="none" strike="noStrike" kern="0" cap="none" spc="0" normalizeH="0" baseline="0" noProof="0" dirty="0">
                  <a:solidFill>
                    <a:schemeClr val="accent1"/>
                  </a:solidFill>
                  <a:effectLst>
                    <a:outerShdw blurRad="38100" dist="25400" dir="5400000" algn="ctr" rotWithShape="0">
                      <a:srgbClr val="6E747A">
                        <a:alpha val="43000"/>
                      </a:srgbClr>
                    </a:outerShdw>
                  </a:effectLst>
                  <a:uLnTx/>
                  <a:uFillTx/>
                  <a:latin typeface="微软雅黑" pitchFamily="34" charset="-122"/>
                  <a:ea typeface="微软雅黑" pitchFamily="34" charset="-122"/>
                  <a:cs typeface="+mn-cs"/>
                </a:rPr>
                <a:t>100%</a:t>
              </a:r>
            </a:p>
          </p:txBody>
        </p:sp>
        <p:sp>
          <p:nvSpPr>
            <p:cNvPr id="21" name="MH_SubTitle_1"/>
            <p:cNvSpPr/>
            <p:nvPr/>
          </p:nvSpPr>
          <p:spPr bwMode="auto">
            <a:xfrm>
              <a:off x="4042" y="2142"/>
              <a:ext cx="2370" cy="2945"/>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33000">
                  <a:srgbClr val="AB97DD"/>
                </a:gs>
                <a:gs pos="100000">
                  <a:srgbClr val="583FA2"/>
                </a:gs>
              </a:gsLst>
              <a:lin ang="5400000" scaled="0"/>
            </a:gra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zh-CN" sz="320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透明度</a:t>
              </a:r>
            </a:p>
          </p:txBody>
        </p:sp>
      </p:grpSp>
      <p:sp>
        <p:nvSpPr>
          <p:cNvPr id="22" name="文本框 21"/>
          <p:cNvSpPr txBox="1"/>
          <p:nvPr/>
        </p:nvSpPr>
        <p:spPr>
          <a:xfrm>
            <a:off x="1085215" y="3914140"/>
            <a:ext cx="2509020" cy="646331"/>
          </a:xfrm>
          <a:prstGeom prst="rect">
            <a:avLst/>
          </a:prstGeom>
          <a:noFill/>
        </p:spPr>
        <p:txBody>
          <a:bodyPr wrap="none" rtlCol="0">
            <a:spAutoFit/>
          </a:bodyPr>
          <a:lstStyle/>
          <a:p>
            <a:pPr algn="l"/>
            <a:r>
              <a:rPr lang="zh-CN" altLang="en-US" dirty="0">
                <a:solidFill>
                  <a:schemeClr val="accent1"/>
                </a:solidFill>
                <a:latin typeface="+mj-lt"/>
                <a:ea typeface="+mj-ea"/>
                <a:cs typeface="+mj-cs"/>
                <a:sym typeface="+mn-ea"/>
              </a:rPr>
              <a:t>我们可以将蒙版比喻成</a:t>
            </a:r>
          </a:p>
          <a:p>
            <a:pPr algn="l"/>
            <a:r>
              <a:rPr lang="zh-CN" altLang="en-US" dirty="0">
                <a:solidFill>
                  <a:schemeClr val="accent1"/>
                </a:solidFill>
                <a:latin typeface="+mj-lt"/>
                <a:ea typeface="+mj-ea"/>
                <a:cs typeface="+mj-cs"/>
                <a:sym typeface="+mn-ea"/>
              </a:rPr>
              <a:t>盖了一层雾气的玻璃</a:t>
            </a:r>
          </a:p>
        </p:txBody>
      </p:sp>
      <p:sp>
        <p:nvSpPr>
          <p:cNvPr id="23" name="文本框 22"/>
          <p:cNvSpPr txBox="1"/>
          <p:nvPr/>
        </p:nvSpPr>
        <p:spPr>
          <a:xfrm>
            <a:off x="4845526" y="3389630"/>
            <a:ext cx="738664" cy="1599565"/>
          </a:xfrm>
          <a:prstGeom prst="rect">
            <a:avLst/>
          </a:prstGeom>
          <a:noFill/>
        </p:spPr>
        <p:txBody>
          <a:bodyPr vert="eaVert" wrap="square" rtlCol="0">
            <a:spAutoFit/>
          </a:bodyPr>
          <a:lstStyle/>
          <a:p>
            <a:r>
              <a:rPr lang="zh-CN" altLang="en-US" dirty="0">
                <a:solidFill>
                  <a:schemeClr val="accent1"/>
                </a:solidFill>
                <a:latin typeface="+mj-lt"/>
                <a:ea typeface="+mj-ea"/>
                <a:cs typeface="+mj-cs"/>
                <a:sym typeface="+mn-ea"/>
              </a:rPr>
              <a:t>擦</a:t>
            </a:r>
            <a:r>
              <a:rPr lang="zh-CN" altLang="en-US" dirty="0" smtClean="0">
                <a:solidFill>
                  <a:schemeClr val="accent1"/>
                </a:solidFill>
                <a:latin typeface="+mj-lt"/>
                <a:ea typeface="+mj-ea"/>
                <a:cs typeface="+mj-cs"/>
                <a:sym typeface="+mn-ea"/>
              </a:rPr>
              <a:t>掉玻璃上一个位置的雾气</a:t>
            </a:r>
          </a:p>
        </p:txBody>
      </p:sp>
      <p:sp>
        <p:nvSpPr>
          <p:cNvPr id="24" name="文本框 23"/>
          <p:cNvSpPr txBox="1"/>
          <p:nvPr/>
        </p:nvSpPr>
        <p:spPr>
          <a:xfrm>
            <a:off x="6438985" y="3339807"/>
            <a:ext cx="1292662" cy="1601470"/>
          </a:xfrm>
          <a:prstGeom prst="rect">
            <a:avLst/>
          </a:prstGeom>
          <a:noFill/>
        </p:spPr>
        <p:txBody>
          <a:bodyPr vert="eaVert" wrap="square" rtlCol="0">
            <a:spAutoFit/>
          </a:bodyPr>
          <a:lstStyle/>
          <a:p>
            <a:r>
              <a:rPr lang="zh-CN" altLang="en-US" dirty="0">
                <a:solidFill>
                  <a:schemeClr val="accent1"/>
                </a:solidFill>
                <a:latin typeface="+mj-lt"/>
                <a:ea typeface="+mj-ea"/>
                <a:cs typeface="+mj-cs"/>
                <a:sym typeface="+mn-ea"/>
              </a:rPr>
              <a:t>雾气越厚，窗外什么也不能看见，只有白茫茫</a:t>
            </a:r>
            <a:r>
              <a:rPr lang="zh-CN" altLang="en-US" dirty="0" smtClean="0">
                <a:solidFill>
                  <a:schemeClr val="accent1"/>
                </a:solidFill>
                <a:latin typeface="+mj-lt"/>
                <a:ea typeface="+mj-ea"/>
                <a:cs typeface="+mj-cs"/>
                <a:sym typeface="+mn-ea"/>
              </a:rPr>
              <a:t>一片</a:t>
            </a:r>
            <a:endParaRPr lang="zh-CN" altLang="en-US" dirty="0">
              <a:solidFill>
                <a:schemeClr val="accent1"/>
              </a:solidFill>
              <a:latin typeface="+mj-lt"/>
              <a:ea typeface="+mj-ea"/>
              <a:cs typeface="+mj-cs"/>
              <a:sym typeface="+mn-ea"/>
            </a:endParaRPr>
          </a:p>
        </p:txBody>
      </p:sp>
      <p:sp>
        <p:nvSpPr>
          <p:cNvPr id="25" name="文本框 24"/>
          <p:cNvSpPr txBox="1"/>
          <p:nvPr/>
        </p:nvSpPr>
        <p:spPr>
          <a:xfrm>
            <a:off x="8343809" y="3411946"/>
            <a:ext cx="1005840" cy="1652905"/>
          </a:xfrm>
          <a:prstGeom prst="rect">
            <a:avLst/>
          </a:prstGeom>
          <a:noFill/>
        </p:spPr>
        <p:txBody>
          <a:bodyPr vert="eaVert" wrap="square" rtlCol="0">
            <a:spAutoFit/>
          </a:bodyPr>
          <a:lstStyle/>
          <a:p>
            <a:pPr lvl="0" algn="l"/>
            <a:r>
              <a:rPr lang="zh-CN" altLang="en-US" dirty="0">
                <a:solidFill>
                  <a:schemeClr val="accent1"/>
                </a:solidFill>
                <a:latin typeface="+mj-lt"/>
                <a:ea typeface="+mj-ea"/>
                <a:cs typeface="+mj-cs"/>
                <a:sym typeface="+mn-ea"/>
              </a:rPr>
              <a:t>擦不干净，就只能隐约看到外面</a:t>
            </a:r>
          </a:p>
        </p:txBody>
      </p:sp>
      <p:sp>
        <p:nvSpPr>
          <p:cNvPr id="2" name="文本框 1"/>
          <p:cNvSpPr txBox="1"/>
          <p:nvPr/>
        </p:nvSpPr>
        <p:spPr>
          <a:xfrm>
            <a:off x="4419600" y="6195060"/>
            <a:ext cx="1325880" cy="365760"/>
          </a:xfrm>
          <a:prstGeom prst="rect">
            <a:avLst/>
          </a:prstGeom>
          <a:noFill/>
        </p:spPr>
        <p:txBody>
          <a:bodyPr wrap="none" rtlCol="0">
            <a:spAutoFit/>
          </a:bodyPr>
          <a:lstStyle/>
          <a:p>
            <a:pPr lvl="0" algn="l"/>
            <a:r>
              <a:rPr lang="zh-CN" altLang="en-US" dirty="0">
                <a:solidFill>
                  <a:schemeClr val="accent1"/>
                </a:solidFill>
                <a:latin typeface="+mj-lt"/>
                <a:ea typeface="+mj-ea"/>
                <a:cs typeface="+mj-cs"/>
                <a:sym typeface="+mn-ea"/>
              </a:rPr>
              <a:t>完全不遮盖</a:t>
            </a:r>
          </a:p>
        </p:txBody>
      </p:sp>
      <p:sp>
        <p:nvSpPr>
          <p:cNvPr id="26" name="文本框 25"/>
          <p:cNvSpPr txBox="1"/>
          <p:nvPr/>
        </p:nvSpPr>
        <p:spPr>
          <a:xfrm>
            <a:off x="6299200" y="6200140"/>
            <a:ext cx="1097280" cy="365760"/>
          </a:xfrm>
          <a:prstGeom prst="rect">
            <a:avLst/>
          </a:prstGeom>
          <a:noFill/>
        </p:spPr>
        <p:txBody>
          <a:bodyPr wrap="none" rtlCol="0">
            <a:spAutoFit/>
          </a:bodyPr>
          <a:lstStyle/>
          <a:p>
            <a:pPr lvl="0" algn="l"/>
            <a:r>
              <a:rPr lang="zh-CN" altLang="en-US" dirty="0">
                <a:solidFill>
                  <a:schemeClr val="accent1"/>
                </a:solidFill>
                <a:latin typeface="+mj-lt"/>
                <a:ea typeface="+mj-ea"/>
                <a:cs typeface="+mj-cs"/>
                <a:sym typeface="+mn-ea"/>
              </a:rPr>
              <a:t>完全遮盖</a:t>
            </a:r>
          </a:p>
        </p:txBody>
      </p:sp>
      <p:sp>
        <p:nvSpPr>
          <p:cNvPr id="27" name="文本框 26"/>
          <p:cNvSpPr txBox="1"/>
          <p:nvPr/>
        </p:nvSpPr>
        <p:spPr>
          <a:xfrm>
            <a:off x="8214359" y="6160225"/>
            <a:ext cx="1205411" cy="371203"/>
          </a:xfrm>
          <a:prstGeom prst="rect">
            <a:avLst/>
          </a:prstGeom>
          <a:noFill/>
        </p:spPr>
        <p:txBody>
          <a:bodyPr wrap="square" rtlCol="0">
            <a:spAutoFit/>
          </a:bodyPr>
          <a:lstStyle/>
          <a:p>
            <a:pPr lvl="0" algn="l"/>
            <a:r>
              <a:rPr lang="zh-CN" altLang="en-US" dirty="0">
                <a:solidFill>
                  <a:schemeClr val="accent1"/>
                </a:solidFill>
                <a:latin typeface="+mj-lt"/>
                <a:ea typeface="+mj-ea"/>
                <a:cs typeface="+mj-cs"/>
                <a:sym typeface="+mn-ea"/>
              </a:rPr>
              <a:t>隐约遮盖</a:t>
            </a:r>
          </a:p>
        </p:txBody>
      </p:sp>
      <p:sp>
        <p:nvSpPr>
          <p:cNvPr id="29" name="文本框 28"/>
          <p:cNvSpPr txBox="1"/>
          <p:nvPr/>
        </p:nvSpPr>
        <p:spPr>
          <a:xfrm>
            <a:off x="2763520" y="6200140"/>
            <a:ext cx="868680" cy="365760"/>
          </a:xfrm>
          <a:prstGeom prst="rect">
            <a:avLst/>
          </a:prstGeom>
          <a:noFill/>
        </p:spPr>
        <p:txBody>
          <a:bodyPr wrap="none" rtlCol="0">
            <a:spAutoFit/>
          </a:bodyPr>
          <a:lstStyle/>
          <a:p>
            <a:pPr lvl="0" algn="l"/>
            <a:r>
              <a:rPr lang="zh-CN" altLang="en-US" dirty="0">
                <a:solidFill>
                  <a:schemeClr val="accent1"/>
                </a:solidFill>
                <a:latin typeface="+mj-lt"/>
                <a:ea typeface="+mj-ea"/>
                <a:cs typeface="+mj-cs"/>
                <a:sym typeface="+mn-ea"/>
              </a:rPr>
              <a:t>遮盖度</a:t>
            </a:r>
          </a:p>
        </p:txBody>
      </p:sp>
      <p:cxnSp>
        <p:nvCxnSpPr>
          <p:cNvPr id="33" name="直接箭头连接符 32"/>
          <p:cNvCxnSpPr/>
          <p:nvPr/>
        </p:nvCxnSpPr>
        <p:spPr>
          <a:xfrm flipH="1">
            <a:off x="3575714" y="3570514"/>
            <a:ext cx="9315" cy="13017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60944" y="3848669"/>
            <a:ext cx="492443" cy="887105"/>
          </a:xfrm>
          <a:prstGeom prst="rect">
            <a:avLst/>
          </a:prstGeom>
          <a:noFill/>
        </p:spPr>
        <p:txBody>
          <a:bodyPr vert="eaVert" wrap="square" rtlCol="0">
            <a:spAutoFit/>
          </a:bodyPr>
          <a:lstStyle/>
          <a:p>
            <a:r>
              <a:rPr lang="zh-CN" altLang="en-US" sz="2000" b="1" dirty="0" smtClean="0">
                <a:solidFill>
                  <a:srgbClr val="FF0000"/>
                </a:solidFill>
              </a:rPr>
              <a:t>对应</a:t>
            </a:r>
            <a:endParaRPr lang="zh-CN" altLang="en-US" sz="2000" b="1" dirty="0">
              <a:solidFill>
                <a:srgbClr val="FF0000"/>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diamond(in)">
                                      <p:cBhvr>
                                        <p:cTn id="7" dur="2000"/>
                                        <p:tgtEl>
                                          <p:spTgt spid="51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ox(in)">
                                      <p:cBhvr>
                                        <p:cTn id="16" dur="500"/>
                                        <p:tgtEl>
                                          <p:spTgt spid="37"/>
                                        </p:tgtEl>
                                      </p:cBhvr>
                                    </p:animEffect>
                                  </p:childTnLst>
                                </p:cTn>
                              </p:par>
                              <p:par>
                                <p:cTn id="17" presetID="4" presetClass="entr" presetSubtype="16"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ox(in)">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amond(in)">
                                      <p:cBhvr>
                                        <p:cTn id="28" dur="2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amond(in)">
                                      <p:cBhvr>
                                        <p:cTn id="33" dur="2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diamond(in)">
                                      <p:cBhvr>
                                        <p:cTn id="38" dur="2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amond(in)">
                                      <p:cBhvr>
                                        <p:cTn id="43" dur="20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80">
                                          <p:stCondLst>
                                            <p:cond delay="0"/>
                                          </p:stCondLst>
                                        </p:cTn>
                                        <p:tgtEl>
                                          <p:spTgt spid="29"/>
                                        </p:tgtEl>
                                      </p:cBhvr>
                                    </p:animEffect>
                                    <p:anim calcmode="lin" valueType="num">
                                      <p:cBhvr>
                                        <p:cTn id="4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54" dur="26">
                                          <p:stCondLst>
                                            <p:cond delay="650"/>
                                          </p:stCondLst>
                                        </p:cTn>
                                        <p:tgtEl>
                                          <p:spTgt spid="29"/>
                                        </p:tgtEl>
                                      </p:cBhvr>
                                      <p:to x="100000" y="60000"/>
                                    </p:animScale>
                                    <p:animScale>
                                      <p:cBhvr>
                                        <p:cTn id="55" dur="166" decel="50000">
                                          <p:stCondLst>
                                            <p:cond delay="676"/>
                                          </p:stCondLst>
                                        </p:cTn>
                                        <p:tgtEl>
                                          <p:spTgt spid="29"/>
                                        </p:tgtEl>
                                      </p:cBhvr>
                                      <p:to x="100000" y="100000"/>
                                    </p:animScale>
                                    <p:animScale>
                                      <p:cBhvr>
                                        <p:cTn id="56" dur="26">
                                          <p:stCondLst>
                                            <p:cond delay="1312"/>
                                          </p:stCondLst>
                                        </p:cTn>
                                        <p:tgtEl>
                                          <p:spTgt spid="29"/>
                                        </p:tgtEl>
                                      </p:cBhvr>
                                      <p:to x="100000" y="80000"/>
                                    </p:animScale>
                                    <p:animScale>
                                      <p:cBhvr>
                                        <p:cTn id="57" dur="166" decel="50000">
                                          <p:stCondLst>
                                            <p:cond delay="1338"/>
                                          </p:stCondLst>
                                        </p:cTn>
                                        <p:tgtEl>
                                          <p:spTgt spid="29"/>
                                        </p:tgtEl>
                                      </p:cBhvr>
                                      <p:to x="100000" y="100000"/>
                                    </p:animScale>
                                    <p:animScale>
                                      <p:cBhvr>
                                        <p:cTn id="58" dur="26">
                                          <p:stCondLst>
                                            <p:cond delay="1642"/>
                                          </p:stCondLst>
                                        </p:cTn>
                                        <p:tgtEl>
                                          <p:spTgt spid="29"/>
                                        </p:tgtEl>
                                      </p:cBhvr>
                                      <p:to x="100000" y="90000"/>
                                    </p:animScale>
                                    <p:animScale>
                                      <p:cBhvr>
                                        <p:cTn id="59" dur="166" decel="50000">
                                          <p:stCondLst>
                                            <p:cond delay="1668"/>
                                          </p:stCondLst>
                                        </p:cTn>
                                        <p:tgtEl>
                                          <p:spTgt spid="29"/>
                                        </p:tgtEl>
                                      </p:cBhvr>
                                      <p:to x="100000" y="100000"/>
                                    </p:animScale>
                                    <p:animScale>
                                      <p:cBhvr>
                                        <p:cTn id="60" dur="26">
                                          <p:stCondLst>
                                            <p:cond delay="1808"/>
                                          </p:stCondLst>
                                        </p:cTn>
                                        <p:tgtEl>
                                          <p:spTgt spid="29"/>
                                        </p:tgtEl>
                                      </p:cBhvr>
                                      <p:to x="100000" y="95000"/>
                                    </p:animScale>
                                    <p:animScale>
                                      <p:cBhvr>
                                        <p:cTn id="61" dur="166" decel="50000">
                                          <p:stCondLst>
                                            <p:cond delay="1834"/>
                                          </p:stCondLst>
                                        </p:cTn>
                                        <p:tgtEl>
                                          <p:spTgt spid="29"/>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80">
                                          <p:stCondLst>
                                            <p:cond delay="0"/>
                                          </p:stCondLst>
                                        </p:cTn>
                                        <p:tgtEl>
                                          <p:spTgt spid="2"/>
                                        </p:tgtEl>
                                      </p:cBhvr>
                                    </p:animEffect>
                                    <p:anim calcmode="lin" valueType="num">
                                      <p:cBhvr>
                                        <p:cTn id="6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0" dur="26">
                                          <p:stCondLst>
                                            <p:cond delay="650"/>
                                          </p:stCondLst>
                                        </p:cTn>
                                        <p:tgtEl>
                                          <p:spTgt spid="2"/>
                                        </p:tgtEl>
                                      </p:cBhvr>
                                      <p:to x="100000" y="60000"/>
                                    </p:animScale>
                                    <p:animScale>
                                      <p:cBhvr>
                                        <p:cTn id="71" dur="166" decel="50000">
                                          <p:stCondLst>
                                            <p:cond delay="676"/>
                                          </p:stCondLst>
                                        </p:cTn>
                                        <p:tgtEl>
                                          <p:spTgt spid="2"/>
                                        </p:tgtEl>
                                      </p:cBhvr>
                                      <p:to x="100000" y="100000"/>
                                    </p:animScale>
                                    <p:animScale>
                                      <p:cBhvr>
                                        <p:cTn id="72" dur="26">
                                          <p:stCondLst>
                                            <p:cond delay="1312"/>
                                          </p:stCondLst>
                                        </p:cTn>
                                        <p:tgtEl>
                                          <p:spTgt spid="2"/>
                                        </p:tgtEl>
                                      </p:cBhvr>
                                      <p:to x="100000" y="80000"/>
                                    </p:animScale>
                                    <p:animScale>
                                      <p:cBhvr>
                                        <p:cTn id="73" dur="166" decel="50000">
                                          <p:stCondLst>
                                            <p:cond delay="1338"/>
                                          </p:stCondLst>
                                        </p:cTn>
                                        <p:tgtEl>
                                          <p:spTgt spid="2"/>
                                        </p:tgtEl>
                                      </p:cBhvr>
                                      <p:to x="100000" y="100000"/>
                                    </p:animScale>
                                    <p:animScale>
                                      <p:cBhvr>
                                        <p:cTn id="74" dur="26">
                                          <p:stCondLst>
                                            <p:cond delay="1642"/>
                                          </p:stCondLst>
                                        </p:cTn>
                                        <p:tgtEl>
                                          <p:spTgt spid="2"/>
                                        </p:tgtEl>
                                      </p:cBhvr>
                                      <p:to x="100000" y="90000"/>
                                    </p:animScale>
                                    <p:animScale>
                                      <p:cBhvr>
                                        <p:cTn id="75" dur="166" decel="50000">
                                          <p:stCondLst>
                                            <p:cond delay="1668"/>
                                          </p:stCondLst>
                                        </p:cTn>
                                        <p:tgtEl>
                                          <p:spTgt spid="2"/>
                                        </p:tgtEl>
                                      </p:cBhvr>
                                      <p:to x="100000" y="100000"/>
                                    </p:animScale>
                                    <p:animScale>
                                      <p:cBhvr>
                                        <p:cTn id="76" dur="26">
                                          <p:stCondLst>
                                            <p:cond delay="1808"/>
                                          </p:stCondLst>
                                        </p:cTn>
                                        <p:tgtEl>
                                          <p:spTgt spid="2"/>
                                        </p:tgtEl>
                                      </p:cBhvr>
                                      <p:to x="100000" y="95000"/>
                                    </p:animScale>
                                    <p:animScale>
                                      <p:cBhvr>
                                        <p:cTn id="77" dur="166" decel="50000">
                                          <p:stCondLst>
                                            <p:cond delay="1834"/>
                                          </p:stCondLst>
                                        </p:cTn>
                                        <p:tgtEl>
                                          <p:spTgt spid="2"/>
                                        </p:tgtEl>
                                      </p:cBhvr>
                                      <p:to x="100000" y="100000"/>
                                    </p:animScale>
                                  </p:childTnLst>
                                </p:cTn>
                              </p:par>
                              <p:par>
                                <p:cTn id="78" presetID="26"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down)">
                                      <p:cBhvr>
                                        <p:cTn id="80" dur="580">
                                          <p:stCondLst>
                                            <p:cond delay="0"/>
                                          </p:stCondLst>
                                        </p:cTn>
                                        <p:tgtEl>
                                          <p:spTgt spid="26"/>
                                        </p:tgtEl>
                                      </p:cBhvr>
                                    </p:animEffect>
                                    <p:anim calcmode="lin" valueType="num">
                                      <p:cBhvr>
                                        <p:cTn id="8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6" dur="26">
                                          <p:stCondLst>
                                            <p:cond delay="650"/>
                                          </p:stCondLst>
                                        </p:cTn>
                                        <p:tgtEl>
                                          <p:spTgt spid="26"/>
                                        </p:tgtEl>
                                      </p:cBhvr>
                                      <p:to x="100000" y="60000"/>
                                    </p:animScale>
                                    <p:animScale>
                                      <p:cBhvr>
                                        <p:cTn id="87" dur="166" decel="50000">
                                          <p:stCondLst>
                                            <p:cond delay="676"/>
                                          </p:stCondLst>
                                        </p:cTn>
                                        <p:tgtEl>
                                          <p:spTgt spid="26"/>
                                        </p:tgtEl>
                                      </p:cBhvr>
                                      <p:to x="100000" y="100000"/>
                                    </p:animScale>
                                    <p:animScale>
                                      <p:cBhvr>
                                        <p:cTn id="88" dur="26">
                                          <p:stCondLst>
                                            <p:cond delay="1312"/>
                                          </p:stCondLst>
                                        </p:cTn>
                                        <p:tgtEl>
                                          <p:spTgt spid="26"/>
                                        </p:tgtEl>
                                      </p:cBhvr>
                                      <p:to x="100000" y="80000"/>
                                    </p:animScale>
                                    <p:animScale>
                                      <p:cBhvr>
                                        <p:cTn id="89" dur="166" decel="50000">
                                          <p:stCondLst>
                                            <p:cond delay="1338"/>
                                          </p:stCondLst>
                                        </p:cTn>
                                        <p:tgtEl>
                                          <p:spTgt spid="26"/>
                                        </p:tgtEl>
                                      </p:cBhvr>
                                      <p:to x="100000" y="100000"/>
                                    </p:animScale>
                                    <p:animScale>
                                      <p:cBhvr>
                                        <p:cTn id="90" dur="26">
                                          <p:stCondLst>
                                            <p:cond delay="1642"/>
                                          </p:stCondLst>
                                        </p:cTn>
                                        <p:tgtEl>
                                          <p:spTgt spid="26"/>
                                        </p:tgtEl>
                                      </p:cBhvr>
                                      <p:to x="100000" y="90000"/>
                                    </p:animScale>
                                    <p:animScale>
                                      <p:cBhvr>
                                        <p:cTn id="91" dur="166" decel="50000">
                                          <p:stCondLst>
                                            <p:cond delay="1668"/>
                                          </p:stCondLst>
                                        </p:cTn>
                                        <p:tgtEl>
                                          <p:spTgt spid="26"/>
                                        </p:tgtEl>
                                      </p:cBhvr>
                                      <p:to x="100000" y="100000"/>
                                    </p:animScale>
                                    <p:animScale>
                                      <p:cBhvr>
                                        <p:cTn id="92" dur="26">
                                          <p:stCondLst>
                                            <p:cond delay="1808"/>
                                          </p:stCondLst>
                                        </p:cTn>
                                        <p:tgtEl>
                                          <p:spTgt spid="26"/>
                                        </p:tgtEl>
                                      </p:cBhvr>
                                      <p:to x="100000" y="95000"/>
                                    </p:animScale>
                                    <p:animScale>
                                      <p:cBhvr>
                                        <p:cTn id="93" dur="166" decel="50000">
                                          <p:stCondLst>
                                            <p:cond delay="1834"/>
                                          </p:stCondLst>
                                        </p:cTn>
                                        <p:tgtEl>
                                          <p:spTgt spid="26"/>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down)">
                                      <p:cBhvr>
                                        <p:cTn id="96" dur="580">
                                          <p:stCondLst>
                                            <p:cond delay="0"/>
                                          </p:stCondLst>
                                        </p:cTn>
                                        <p:tgtEl>
                                          <p:spTgt spid="27"/>
                                        </p:tgtEl>
                                      </p:cBhvr>
                                    </p:animEffect>
                                    <p:anim calcmode="lin" valueType="num">
                                      <p:cBhvr>
                                        <p:cTn id="9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2" dur="26">
                                          <p:stCondLst>
                                            <p:cond delay="650"/>
                                          </p:stCondLst>
                                        </p:cTn>
                                        <p:tgtEl>
                                          <p:spTgt spid="27"/>
                                        </p:tgtEl>
                                      </p:cBhvr>
                                      <p:to x="100000" y="60000"/>
                                    </p:animScale>
                                    <p:animScale>
                                      <p:cBhvr>
                                        <p:cTn id="103" dur="166" decel="50000">
                                          <p:stCondLst>
                                            <p:cond delay="676"/>
                                          </p:stCondLst>
                                        </p:cTn>
                                        <p:tgtEl>
                                          <p:spTgt spid="27"/>
                                        </p:tgtEl>
                                      </p:cBhvr>
                                      <p:to x="100000" y="100000"/>
                                    </p:animScale>
                                    <p:animScale>
                                      <p:cBhvr>
                                        <p:cTn id="104" dur="26">
                                          <p:stCondLst>
                                            <p:cond delay="1312"/>
                                          </p:stCondLst>
                                        </p:cTn>
                                        <p:tgtEl>
                                          <p:spTgt spid="27"/>
                                        </p:tgtEl>
                                      </p:cBhvr>
                                      <p:to x="100000" y="80000"/>
                                    </p:animScale>
                                    <p:animScale>
                                      <p:cBhvr>
                                        <p:cTn id="105" dur="166" decel="50000">
                                          <p:stCondLst>
                                            <p:cond delay="1338"/>
                                          </p:stCondLst>
                                        </p:cTn>
                                        <p:tgtEl>
                                          <p:spTgt spid="27"/>
                                        </p:tgtEl>
                                      </p:cBhvr>
                                      <p:to x="100000" y="100000"/>
                                    </p:animScale>
                                    <p:animScale>
                                      <p:cBhvr>
                                        <p:cTn id="106" dur="26">
                                          <p:stCondLst>
                                            <p:cond delay="1642"/>
                                          </p:stCondLst>
                                        </p:cTn>
                                        <p:tgtEl>
                                          <p:spTgt spid="27"/>
                                        </p:tgtEl>
                                      </p:cBhvr>
                                      <p:to x="100000" y="90000"/>
                                    </p:animScale>
                                    <p:animScale>
                                      <p:cBhvr>
                                        <p:cTn id="107" dur="166" decel="50000">
                                          <p:stCondLst>
                                            <p:cond delay="1668"/>
                                          </p:stCondLst>
                                        </p:cTn>
                                        <p:tgtEl>
                                          <p:spTgt spid="27"/>
                                        </p:tgtEl>
                                      </p:cBhvr>
                                      <p:to x="100000" y="100000"/>
                                    </p:animScale>
                                    <p:animScale>
                                      <p:cBhvr>
                                        <p:cTn id="108" dur="26">
                                          <p:stCondLst>
                                            <p:cond delay="1808"/>
                                          </p:stCondLst>
                                        </p:cTn>
                                        <p:tgtEl>
                                          <p:spTgt spid="27"/>
                                        </p:tgtEl>
                                      </p:cBhvr>
                                      <p:to x="100000" y="95000"/>
                                    </p:animScale>
                                    <p:animScale>
                                      <p:cBhvr>
                                        <p:cTn id="109"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P spid="22" grpId="0"/>
      <p:bldP spid="23" grpId="0"/>
      <p:bldP spid="24" grpId="0"/>
      <p:bldP spid="25" grpId="0"/>
      <p:bldP spid="2" grpId="0"/>
      <p:bldP spid="26" grpId="0"/>
      <p:bldP spid="27" grpId="0"/>
      <p:bldP spid="29"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002" name="内容占位符 85001"/>
          <p:cNvGraphicFramePr>
            <a:graphicFrameLocks/>
          </p:cNvGraphicFramePr>
          <p:nvPr>
            <p:ph sz="half" idx="1"/>
          </p:nvPr>
        </p:nvGraphicFramePr>
        <p:xfrm>
          <a:off x="5971109" y="4210079"/>
          <a:ext cx="3600450" cy="1282700"/>
        </p:xfrm>
        <a:graphic>
          <a:graphicData uri="http://schemas.openxmlformats.org/presentationml/2006/ole">
            <p:oleObj spid="_x0000_s3076" r:id="rId3" imgW="1657581" imgH="590476" progId="PBrush">
              <p:embed/>
            </p:oleObj>
          </a:graphicData>
        </a:graphic>
      </p:graphicFrame>
      <p:grpSp>
        <p:nvGrpSpPr>
          <p:cNvPr id="23" name="组合 22"/>
          <p:cNvGrpSpPr/>
          <p:nvPr/>
        </p:nvGrpSpPr>
        <p:grpSpPr>
          <a:xfrm>
            <a:off x="2223135" y="1449705"/>
            <a:ext cx="2133600" cy="2305050"/>
            <a:chOff x="3501" y="2283"/>
            <a:chExt cx="3360" cy="3630"/>
          </a:xfrm>
        </p:grpSpPr>
        <p:graphicFrame>
          <p:nvGraphicFramePr>
            <p:cNvPr id="84996" name="对象 84995"/>
            <p:cNvGraphicFramePr>
              <a:graphicFrameLocks/>
            </p:cNvGraphicFramePr>
            <p:nvPr/>
          </p:nvGraphicFramePr>
          <p:xfrm>
            <a:off x="3501" y="2283"/>
            <a:ext cx="3360" cy="2510"/>
          </p:xfrm>
          <a:graphic>
            <a:graphicData uri="http://schemas.openxmlformats.org/presentationml/2006/ole">
              <p:oleObj spid="_x0000_s3077" r:id="rId4" imgW="5114286" imgH="3820058" progId="PBrush">
                <p:embed/>
              </p:oleObj>
            </a:graphicData>
          </a:graphic>
        </p:graphicFrame>
        <p:sp>
          <p:nvSpPr>
            <p:cNvPr id="84999" name="文本框 84998"/>
            <p:cNvSpPr txBox="1"/>
            <p:nvPr/>
          </p:nvSpPr>
          <p:spPr>
            <a:xfrm>
              <a:off x="3861" y="5283"/>
              <a:ext cx="2760" cy="630"/>
            </a:xfrm>
            <a:prstGeom prst="rect">
              <a:avLst/>
            </a:prstGeom>
            <a:noFill/>
            <a:ln w="9525">
              <a:noFill/>
              <a:miter/>
            </a:ln>
          </p:spPr>
          <p:txBody>
            <a:bodyPr>
              <a:spAutoFit/>
            </a:bodyPr>
            <a:lstStyle/>
            <a:p>
              <a:pPr lvl="0"/>
              <a:r>
                <a:rPr lang="zh-CN" altLang="en-US" sz="2000" dirty="0">
                  <a:latin typeface="Tahoma" pitchFamily="34" charset="0"/>
                  <a:ea typeface="宋体" pitchFamily="2" charset="-122"/>
                </a:rPr>
                <a:t>原始图层</a:t>
              </a:r>
            </a:p>
          </p:txBody>
        </p:sp>
      </p:grpSp>
      <p:grpSp>
        <p:nvGrpSpPr>
          <p:cNvPr id="24" name="组合 23"/>
          <p:cNvGrpSpPr/>
          <p:nvPr/>
        </p:nvGrpSpPr>
        <p:grpSpPr>
          <a:xfrm>
            <a:off x="4643120" y="1434465"/>
            <a:ext cx="2493010" cy="2564130"/>
            <a:chOff x="7312" y="2283"/>
            <a:chExt cx="3926" cy="4038"/>
          </a:xfrm>
        </p:grpSpPr>
        <p:graphicFrame>
          <p:nvGraphicFramePr>
            <p:cNvPr id="84998" name="对象 84997"/>
            <p:cNvGraphicFramePr>
              <a:graphicFrameLocks/>
            </p:cNvGraphicFramePr>
            <p:nvPr/>
          </p:nvGraphicFramePr>
          <p:xfrm>
            <a:off x="7701" y="2283"/>
            <a:ext cx="3360" cy="2518"/>
          </p:xfrm>
          <a:graphic>
            <a:graphicData uri="http://schemas.openxmlformats.org/presentationml/2006/ole">
              <p:oleObj spid="_x0000_s3079" r:id="rId5" imgW="5125165" imgH="3839111" progId="PBrush">
                <p:embed/>
              </p:oleObj>
            </a:graphicData>
          </a:graphic>
        </p:graphicFrame>
        <p:sp>
          <p:nvSpPr>
            <p:cNvPr id="85000" name="矩形 84999"/>
            <p:cNvSpPr/>
            <p:nvPr/>
          </p:nvSpPr>
          <p:spPr>
            <a:xfrm>
              <a:off x="7312" y="5206"/>
              <a:ext cx="3926" cy="1115"/>
            </a:xfrm>
            <a:prstGeom prst="rect">
              <a:avLst/>
            </a:prstGeom>
            <a:noFill/>
            <a:ln w="9525">
              <a:noFill/>
              <a:miter/>
            </a:ln>
          </p:spPr>
          <p:txBody>
            <a:bodyPr wrap="none" anchor="t">
              <a:spAutoFit/>
            </a:bodyPr>
            <a:lstStyle/>
            <a:p>
              <a:pPr lvl="0"/>
              <a:r>
                <a:rPr lang="zh-CN" altLang="en-US" sz="2000" dirty="0">
                  <a:latin typeface="Tahoma" pitchFamily="34" charset="0"/>
                  <a:ea typeface="宋体" pitchFamily="2" charset="-122"/>
                </a:rPr>
                <a:t>为该图层制作的蒙</a:t>
              </a:r>
              <a:r>
                <a:rPr lang="zh-CN" altLang="en-US" sz="2000" dirty="0" smtClean="0">
                  <a:latin typeface="Tahoma" pitchFamily="34" charset="0"/>
                  <a:ea typeface="宋体" pitchFamily="2" charset="-122"/>
                </a:rPr>
                <a:t>版</a:t>
              </a:r>
              <a:endParaRPr lang="en-US" altLang="zh-CN" sz="2000" dirty="0" smtClean="0">
                <a:latin typeface="Tahoma" pitchFamily="34" charset="0"/>
                <a:ea typeface="宋体" pitchFamily="2" charset="-122"/>
              </a:endParaRPr>
            </a:p>
            <a:p>
              <a:pPr lvl="0"/>
              <a:r>
                <a:rPr lang="zh-CN" altLang="en-US" sz="2000" dirty="0" smtClean="0">
                  <a:latin typeface="Tahoma" pitchFamily="34" charset="0"/>
                  <a:ea typeface="宋体" pitchFamily="2" charset="-122"/>
                </a:rPr>
                <a:t>白、黑、灰三色蒙版</a:t>
              </a:r>
              <a:endParaRPr lang="zh-CN" altLang="en-US" sz="2400" dirty="0">
                <a:latin typeface="Tahoma" pitchFamily="34" charset="0"/>
                <a:ea typeface="宋体" pitchFamily="2" charset="-122"/>
              </a:endParaRPr>
            </a:p>
          </p:txBody>
        </p:sp>
      </p:grpSp>
      <p:grpSp>
        <p:nvGrpSpPr>
          <p:cNvPr id="25" name="组合 24"/>
          <p:cNvGrpSpPr/>
          <p:nvPr/>
        </p:nvGrpSpPr>
        <p:grpSpPr>
          <a:xfrm>
            <a:off x="7480935" y="1449705"/>
            <a:ext cx="2493010" cy="2228850"/>
            <a:chOff x="11781" y="2283"/>
            <a:chExt cx="3926" cy="3510"/>
          </a:xfrm>
        </p:grpSpPr>
        <p:graphicFrame>
          <p:nvGraphicFramePr>
            <p:cNvPr id="84997" name="对象 84996"/>
            <p:cNvGraphicFramePr>
              <a:graphicFrameLocks/>
            </p:cNvGraphicFramePr>
            <p:nvPr/>
          </p:nvGraphicFramePr>
          <p:xfrm>
            <a:off x="12141" y="2283"/>
            <a:ext cx="3480" cy="2625"/>
          </p:xfrm>
          <a:graphic>
            <a:graphicData uri="http://schemas.openxmlformats.org/presentationml/2006/ole">
              <p:oleObj spid="_x0000_s3078" r:id="rId6" imgW="5125165" imgH="3866667" progId="PBrush">
                <p:embed/>
              </p:oleObj>
            </a:graphicData>
          </a:graphic>
        </p:graphicFrame>
        <p:sp>
          <p:nvSpPr>
            <p:cNvPr id="85001" name="矩形 85000"/>
            <p:cNvSpPr/>
            <p:nvPr/>
          </p:nvSpPr>
          <p:spPr>
            <a:xfrm>
              <a:off x="11781" y="5163"/>
              <a:ext cx="3926" cy="630"/>
            </a:xfrm>
            <a:prstGeom prst="rect">
              <a:avLst/>
            </a:prstGeom>
            <a:noFill/>
            <a:ln w="9525">
              <a:noFill/>
              <a:miter/>
            </a:ln>
          </p:spPr>
          <p:txBody>
            <a:bodyPr wrap="none" anchor="t">
              <a:spAutoFit/>
            </a:bodyPr>
            <a:lstStyle/>
            <a:p>
              <a:pPr lvl="0"/>
              <a:r>
                <a:rPr lang="zh-CN" altLang="en-US" sz="2000" dirty="0">
                  <a:latin typeface="Tahoma" pitchFamily="34" charset="0"/>
                  <a:ea typeface="宋体" pitchFamily="2" charset="-122"/>
                </a:rPr>
                <a:t>应用在图层上的效果</a:t>
              </a:r>
            </a:p>
          </p:txBody>
        </p:sp>
      </p:grpSp>
      <p:graphicFrame>
        <p:nvGraphicFramePr>
          <p:cNvPr id="85006" name="内容占位符 85005"/>
          <p:cNvGraphicFramePr>
            <a:graphicFrameLocks/>
          </p:cNvGraphicFramePr>
          <p:nvPr>
            <p:ph sz="half" idx="2"/>
          </p:nvPr>
        </p:nvGraphicFramePr>
        <p:xfrm>
          <a:off x="2157830" y="4232934"/>
          <a:ext cx="2952750" cy="1255712"/>
        </p:xfrm>
        <a:graphic>
          <a:graphicData uri="http://schemas.openxmlformats.org/presentationml/2006/ole">
            <p:oleObj spid="_x0000_s3080" r:id="rId7" imgW="1343212" imgH="571731" progId="PBrush">
              <p:embed/>
            </p:oleObj>
          </a:graphicData>
        </a:graphic>
      </p:graphicFrame>
      <p:sp>
        <p:nvSpPr>
          <p:cNvPr id="2" name="标题 1"/>
          <p:cNvSpPr>
            <a:spLocks noGrp="1"/>
          </p:cNvSpPr>
          <p:nvPr>
            <p:ph type="title"/>
          </p:nvPr>
        </p:nvSpPr>
        <p:spPr>
          <a:xfrm>
            <a:off x="655320" y="349885"/>
            <a:ext cx="10515600" cy="1325563"/>
          </a:xfrm>
        </p:spPr>
        <p:txBody>
          <a:bodyPr/>
          <a:lstStyle/>
          <a:p>
            <a:r>
              <a:rPr lang="zh-CN" altLang="en-US" dirty="0">
                <a:solidFill>
                  <a:schemeClr val="accent1"/>
                </a:solidFill>
              </a:rPr>
              <a:t>来看一个例子：</a:t>
            </a:r>
            <a:endParaRPr lang="zh-CN" altLang="en-US"/>
          </a:p>
        </p:txBody>
      </p:sp>
      <p:sp>
        <p:nvSpPr>
          <p:cNvPr id="14" name="TextBox 13"/>
          <p:cNvSpPr txBox="1"/>
          <p:nvPr/>
        </p:nvSpPr>
        <p:spPr>
          <a:xfrm>
            <a:off x="2511188" y="5718412"/>
            <a:ext cx="1937982" cy="400110"/>
          </a:xfrm>
          <a:prstGeom prst="rect">
            <a:avLst/>
          </a:prstGeom>
          <a:noFill/>
        </p:spPr>
        <p:txBody>
          <a:bodyPr wrap="square" rtlCol="0">
            <a:spAutoFit/>
          </a:bodyPr>
          <a:lstStyle/>
          <a:p>
            <a:r>
              <a:rPr lang="zh-CN" altLang="en-US" sz="2000" dirty="0" smtClean="0">
                <a:latin typeface="Tahoma" pitchFamily="34" charset="0"/>
                <a:ea typeface="宋体" pitchFamily="2" charset="-122"/>
              </a:rPr>
              <a:t>添加白色背景</a:t>
            </a:r>
          </a:p>
        </p:txBody>
      </p:sp>
      <p:sp>
        <p:nvSpPr>
          <p:cNvPr id="15" name="TextBox 14"/>
          <p:cNvSpPr txBox="1"/>
          <p:nvPr/>
        </p:nvSpPr>
        <p:spPr>
          <a:xfrm>
            <a:off x="6741994" y="5663820"/>
            <a:ext cx="2333767" cy="400110"/>
          </a:xfrm>
          <a:prstGeom prst="rect">
            <a:avLst/>
          </a:prstGeom>
          <a:noFill/>
        </p:spPr>
        <p:txBody>
          <a:bodyPr wrap="square" rtlCol="0">
            <a:spAutoFit/>
          </a:bodyPr>
          <a:lstStyle/>
          <a:p>
            <a:r>
              <a:rPr lang="zh-CN" altLang="en-US" sz="2000" dirty="0" smtClean="0">
                <a:latin typeface="Tahoma" pitchFamily="34" charset="0"/>
                <a:ea typeface="宋体" pitchFamily="2" charset="-122"/>
              </a:rPr>
              <a:t>为图层添加蒙版</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0"/>
                            </p:stCondLst>
                            <p:childTnLst>
                              <p:par>
                                <p:cTn id="13" presetID="8"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amond(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85006"/>
                                        </p:tgtEl>
                                        <p:attrNameLst>
                                          <p:attrName>style.visibility</p:attrName>
                                        </p:attrNameLst>
                                      </p:cBhvr>
                                      <p:to>
                                        <p:strVal val="visible"/>
                                      </p:to>
                                    </p:set>
                                    <p:animEffect transition="in" filter="wedge">
                                      <p:cBhvr>
                                        <p:cTn id="20" dur="2000"/>
                                        <p:tgtEl>
                                          <p:spTgt spid="85006"/>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85002"/>
                                        </p:tgtEl>
                                        <p:attrNameLst>
                                          <p:attrName>style.visibility</p:attrName>
                                        </p:attrNameLst>
                                      </p:cBhvr>
                                      <p:to>
                                        <p:strVal val="visible"/>
                                      </p:to>
                                    </p:set>
                                    <p:animEffect transition="in" filter="plus(in)">
                                      <p:cBhvr>
                                        <p:cTn id="25" dur="2000"/>
                                        <p:tgtEl>
                                          <p:spTgt spid="8500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ox(in)">
                                      <p:cBhvr>
                                        <p:cTn id="3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4"/>
          <p:cNvSpPr txBox="1"/>
          <p:nvPr/>
        </p:nvSpPr>
        <p:spPr>
          <a:xfrm>
            <a:off x="4596130" y="1950720"/>
            <a:ext cx="2990850" cy="3962400"/>
          </a:xfrm>
          <a:prstGeom prst="rect">
            <a:avLst/>
          </a:prstGeom>
        </p:spPr>
        <p:txBody>
          <a:bodyPr lIns="0" tIns="0" rIns="252000" bIns="900000" anchor="ctr"/>
          <a:lstStyle>
            <a:lvl1pPr indent="0" algn="ctr">
              <a:lnSpc>
                <a:spcPct val="90000"/>
              </a:lnSpc>
              <a:spcBef>
                <a:spcPts val="1000"/>
              </a:spcBef>
              <a:buFont typeface="Arial" pitchFamily="34" charset="0"/>
              <a:buNone/>
              <a:defRPr sz="49600">
                <a:solidFill>
                  <a:schemeClr val="accent1">
                    <a:lumMod val="60000"/>
                    <a:lumOff val="40000"/>
                  </a:schemeClr>
                </a:solidFill>
                <a:latin typeface="Bell MT" panose="02020503060305020303" pitchFamily="18" charset="0"/>
              </a:defRPr>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defRPr/>
            </a:lvl4pPr>
            <a:lvl5pPr marL="2057400" indent="-228600">
              <a:lnSpc>
                <a:spcPct val="90000"/>
              </a:lnSpc>
              <a:spcBef>
                <a:spcPts val="500"/>
              </a:spcBef>
              <a:buFont typeface="Arial" pitchFamily="34" charset="0"/>
              <a:buChar char="•"/>
              <a:defRPr/>
            </a:lvl5pPr>
            <a:lvl6pPr marL="2514600" indent="-228600">
              <a:lnSpc>
                <a:spcPct val="90000"/>
              </a:lnSpc>
              <a:spcBef>
                <a:spcPts val="500"/>
              </a:spcBef>
              <a:buFont typeface="Arial" pitchFamily="34" charset="0"/>
              <a:buChar char="•"/>
              <a:defRPr/>
            </a:lvl6pPr>
            <a:lvl7pPr marL="2971800" indent="-228600">
              <a:lnSpc>
                <a:spcPct val="90000"/>
              </a:lnSpc>
              <a:spcBef>
                <a:spcPts val="500"/>
              </a:spcBef>
              <a:buFont typeface="Arial" pitchFamily="34" charset="0"/>
              <a:buChar char="•"/>
              <a:defRPr/>
            </a:lvl7pPr>
            <a:lvl8pPr marL="3429000" indent="-228600">
              <a:lnSpc>
                <a:spcPct val="90000"/>
              </a:lnSpc>
              <a:spcBef>
                <a:spcPts val="500"/>
              </a:spcBef>
              <a:buFont typeface="Arial" pitchFamily="34" charset="0"/>
              <a:buChar char="•"/>
              <a:defRPr/>
            </a:lvl8pPr>
            <a:lvl9pPr marL="3886200" indent="-228600">
              <a:lnSpc>
                <a:spcPct val="90000"/>
              </a:lnSpc>
              <a:spcBef>
                <a:spcPts val="500"/>
              </a:spcBef>
              <a:buFont typeface="Arial" pitchFamily="34" charset="0"/>
              <a:buChar char="•"/>
              <a:defRPr/>
            </a:lvl9pPr>
          </a:lstStyle>
          <a:p>
            <a:pPr marL="0" marR="0" lvl="0" indent="0" algn="ctr" defTabSz="914400" rtl="0" eaLnBrk="1" latinLnBrk="0" hangingPunct="1">
              <a:spcBef>
                <a:spcPts val="0"/>
              </a:spcBef>
              <a:spcAft>
                <a:spcPts val="0"/>
              </a:spcAft>
              <a:buClrTx/>
              <a:buSzTx/>
              <a:buFont typeface="Arial" pitchFamily="34" charset="0"/>
              <a:buNone/>
              <a:defRPr/>
            </a:pPr>
            <a:r>
              <a:rPr kumimoji="0" lang="en-US" altLang="zh-CN"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rPr>
              <a:t>4</a:t>
            </a:r>
            <a:endParaRPr kumimoji="0" lang="zh-CN" altLang="en-US" sz="49600" b="0" i="0" u="none" strike="noStrike" kern="0" cap="none" spc="0" normalizeH="0" baseline="0" noProof="0" dirty="0">
              <a:ln>
                <a:noFill/>
              </a:ln>
              <a:solidFill>
                <a:srgbClr val="5B9BD5">
                  <a:lumMod val="60000"/>
                  <a:lumOff val="40000"/>
                </a:srgbClr>
              </a:solidFill>
              <a:effectLst/>
              <a:uLnTx/>
              <a:uFillTx/>
              <a:latin typeface="Bell MT" panose="02020503060305020303" pitchFamily="18" charset="0"/>
              <a:ea typeface="+mn-ea"/>
              <a:cs typeface="+mn-cs"/>
            </a:endParaRPr>
          </a:p>
        </p:txBody>
      </p:sp>
      <p:sp>
        <p:nvSpPr>
          <p:cNvPr id="15" name="标题 5"/>
          <p:cNvSpPr txBox="1"/>
          <p:nvPr/>
        </p:nvSpPr>
        <p:spPr>
          <a:xfrm>
            <a:off x="3482975" y="3167380"/>
            <a:ext cx="5216525" cy="760095"/>
          </a:xfrm>
          <a:prstGeom prst="rect">
            <a:avLst/>
          </a:prstGeom>
          <a:solidFill>
            <a:srgbClr val="FFFFFF">
              <a:alpha val="80000"/>
            </a:srgbClr>
          </a:solidFill>
        </p:spPr>
        <p:txBody>
          <a:bodyPr bIns="0" anchor="b">
            <a:normAutofit lnSpcReduction="10000"/>
          </a:bodyPr>
          <a:lstStyle>
            <a:lvl1pPr algn="ctr">
              <a:lnSpc>
                <a:spcPct val="90000"/>
              </a:lnSpc>
              <a:spcBef>
                <a:spcPct val="0"/>
              </a:spcBef>
              <a:buNone/>
              <a:defRPr sz="4000">
                <a:latin typeface="+mj-lt"/>
                <a:ea typeface="+mj-ea"/>
                <a:cs typeface="+mj-cs"/>
              </a:defRPr>
            </a:lvl1pPr>
          </a:lstStyle>
          <a:p>
            <a:pPr marL="0" marR="0" lvl="0" indent="0" algn="ctr" defTabSz="914400" rtl="0" eaLnBrk="1" latinLnBrk="0" hangingPunct="1">
              <a:lnSpc>
                <a:spcPct val="120000"/>
              </a:lnSpc>
              <a:spcBef>
                <a:spcPts val="0"/>
              </a:spcBef>
              <a:spcAft>
                <a:spcPts val="0"/>
              </a:spcAft>
              <a:buClrTx/>
              <a:buSzTx/>
              <a:buFontTx/>
              <a:buNone/>
              <a:defRPr/>
            </a:pPr>
            <a:r>
              <a:rPr lang="zh-CN" altLang="da-DK" noProof="0">
                <a:ln>
                  <a:noFill/>
                </a:ln>
                <a:solidFill>
                  <a:schemeClr val="tx1">
                    <a:lumMod val="75000"/>
                    <a:lumOff val="25000"/>
                  </a:schemeClr>
                </a:solidFill>
                <a:uLnTx/>
                <a:uFillTx/>
                <a:ea typeface="微软雅黑" pitchFamily="34" charset="-122"/>
                <a:cs typeface="Arial" pitchFamily="34" charset="0"/>
                <a:sym typeface="+mn-ea"/>
              </a:rPr>
              <a:t>图层蒙版的</a:t>
            </a:r>
            <a:r>
              <a:rPr lang="zh-CN" altLang="da-DK" noProof="0">
                <a:ln>
                  <a:noFill/>
                </a:ln>
                <a:solidFill>
                  <a:schemeClr val="tx1">
                    <a:lumMod val="75000"/>
                    <a:lumOff val="25000"/>
                  </a:schemeClr>
                </a:solidFill>
                <a:uLnTx/>
                <a:uFillTx/>
                <a:latin typeface="+mn-lt"/>
                <a:ea typeface="微软雅黑" pitchFamily="34" charset="-122"/>
                <a:cs typeface="Arial" pitchFamily="34" charset="0"/>
                <a:sym typeface="+mn-ea"/>
              </a:rPr>
              <a:t>功能</a:t>
            </a:r>
            <a:endParaRPr kumimoji="0" lang="zh-CN" altLang="en-US" sz="40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mj-cs"/>
            </a:endParaRPr>
          </a:p>
        </p:txBody>
      </p:sp>
      <p:sp>
        <p:nvSpPr>
          <p:cNvPr id="16" name="文本占位符 6"/>
          <p:cNvSpPr txBox="1"/>
          <p:nvPr/>
        </p:nvSpPr>
        <p:spPr>
          <a:xfrm>
            <a:off x="3482975" y="3927475"/>
            <a:ext cx="5216525" cy="338455"/>
          </a:xfrm>
          <a:prstGeom prst="rect">
            <a:avLst/>
          </a:prstGeom>
          <a:solidFill>
            <a:srgbClr val="FFFFFF">
              <a:alpha val="74118"/>
            </a:srgbClr>
          </a:solidFill>
        </p:spPr>
        <p:txBody>
          <a:bodyPr anchor="b">
            <a:normAutofit/>
          </a:bodyPr>
          <a:lstStyle>
            <a:lvl1pPr indent="0" algn="ctr">
              <a:lnSpc>
                <a:spcPct val="90000"/>
              </a:lnSpc>
              <a:spcBef>
                <a:spcPts val="1000"/>
              </a:spcBef>
              <a:buFont typeface="Arial" pitchFamily="34" charset="0"/>
              <a:buNone/>
              <a:defRPr sz="1600" baseline="0">
                <a:solidFill>
                  <a:schemeClr val="bg1">
                    <a:lumMod val="50000"/>
                  </a:schemeClr>
                </a:solidFill>
              </a:defRPr>
            </a:lvl1pPr>
            <a:lvl2pPr indent="0">
              <a:lnSpc>
                <a:spcPct val="90000"/>
              </a:lnSpc>
              <a:spcBef>
                <a:spcPts val="500"/>
              </a:spcBef>
              <a:buFont typeface="Arial" pitchFamily="34" charset="0"/>
              <a:buNone/>
              <a:defRPr sz="2000">
                <a:solidFill>
                  <a:schemeClr val="tx1">
                    <a:tint val="75000"/>
                  </a:schemeClr>
                </a:solidFill>
              </a:defRPr>
            </a:lvl2pPr>
            <a:lvl3pPr indent="0">
              <a:lnSpc>
                <a:spcPct val="90000"/>
              </a:lnSpc>
              <a:spcBef>
                <a:spcPts val="500"/>
              </a:spcBef>
              <a:buFont typeface="Arial" pitchFamily="34" charset="0"/>
              <a:buNone/>
              <a:defRPr>
                <a:solidFill>
                  <a:schemeClr val="tx1">
                    <a:tint val="75000"/>
                  </a:schemeClr>
                </a:solidFill>
              </a:defRPr>
            </a:lvl3pPr>
            <a:lvl4pPr indent="0">
              <a:lnSpc>
                <a:spcPct val="90000"/>
              </a:lnSpc>
              <a:spcBef>
                <a:spcPts val="500"/>
              </a:spcBef>
              <a:buFont typeface="Arial" pitchFamily="34" charset="0"/>
              <a:buNone/>
              <a:defRPr sz="1600">
                <a:solidFill>
                  <a:schemeClr val="tx1">
                    <a:tint val="75000"/>
                  </a:schemeClr>
                </a:solidFill>
              </a:defRPr>
            </a:lvl4pPr>
            <a:lvl5pPr indent="0">
              <a:lnSpc>
                <a:spcPct val="90000"/>
              </a:lnSpc>
              <a:spcBef>
                <a:spcPts val="500"/>
              </a:spcBef>
              <a:buFont typeface="Arial" pitchFamily="34" charset="0"/>
              <a:buNone/>
              <a:defRPr sz="1600">
                <a:solidFill>
                  <a:schemeClr val="tx1">
                    <a:tint val="75000"/>
                  </a:schemeClr>
                </a:solidFill>
              </a:defRPr>
            </a:lvl5pPr>
            <a:lvl6pPr indent="0">
              <a:lnSpc>
                <a:spcPct val="90000"/>
              </a:lnSpc>
              <a:spcBef>
                <a:spcPts val="500"/>
              </a:spcBef>
              <a:buFont typeface="Arial" pitchFamily="34" charset="0"/>
              <a:buNone/>
              <a:defRPr sz="1600">
                <a:solidFill>
                  <a:schemeClr val="tx1">
                    <a:tint val="75000"/>
                  </a:schemeClr>
                </a:solidFill>
              </a:defRPr>
            </a:lvl6pPr>
            <a:lvl7pPr indent="0">
              <a:lnSpc>
                <a:spcPct val="90000"/>
              </a:lnSpc>
              <a:spcBef>
                <a:spcPts val="500"/>
              </a:spcBef>
              <a:buFont typeface="Arial" pitchFamily="34" charset="0"/>
              <a:buNone/>
              <a:defRPr sz="1600">
                <a:solidFill>
                  <a:schemeClr val="tx1">
                    <a:tint val="75000"/>
                  </a:schemeClr>
                </a:solidFill>
              </a:defRPr>
            </a:lvl7pPr>
            <a:lvl8pPr indent="0">
              <a:lnSpc>
                <a:spcPct val="90000"/>
              </a:lnSpc>
              <a:spcBef>
                <a:spcPts val="500"/>
              </a:spcBef>
              <a:buFont typeface="Arial" pitchFamily="34" charset="0"/>
              <a:buNone/>
              <a:defRPr sz="1600">
                <a:solidFill>
                  <a:schemeClr val="tx1">
                    <a:tint val="75000"/>
                  </a:schemeClr>
                </a:solidFill>
              </a:defRPr>
            </a:lvl8pPr>
            <a:lvl9pPr indent="0">
              <a:lnSpc>
                <a:spcPct val="90000"/>
              </a:lnSpc>
              <a:spcBef>
                <a:spcPts val="500"/>
              </a:spcBef>
              <a:buFont typeface="Arial" pitchFamily="34" charset="0"/>
              <a:buNone/>
              <a:defRPr sz="1600">
                <a:solidFill>
                  <a:schemeClr val="tx1">
                    <a:tint val="75000"/>
                  </a:schemeClr>
                </a:solidFill>
              </a:defRPr>
            </a:lvl9pPr>
          </a:lstStyle>
          <a:p>
            <a:pPr marL="0" marR="0" lvl="0" indent="0" algn="ctr" defTabSz="914400" rtl="0" eaLnBrk="1" latinLnBrk="0" hangingPunct="1">
              <a:lnSpc>
                <a:spcPct val="90000"/>
              </a:lnSpc>
              <a:spcBef>
                <a:spcPts val="1000"/>
              </a:spcBef>
              <a:spcAft>
                <a:spcPts val="0"/>
              </a:spcAft>
              <a:buClrTx/>
              <a:buSzTx/>
              <a:buFont typeface="Arial" pitchFamily="34" charset="0"/>
              <a:buNone/>
              <a:defRPr/>
            </a:pPr>
            <a:r>
              <a:rPr kumimoji="0" lang="en-US" altLang="zh-CN" sz="1600" b="0" i="0" u="none" strike="noStrike" kern="0" cap="none" spc="0" normalizeH="0" baseline="0" noProof="0">
                <a:ln>
                  <a:noFill/>
                </a:ln>
                <a:solidFill>
                  <a:srgbClr val="7F7F7F"/>
                </a:solidFill>
                <a:effectLst/>
                <a:uLnTx/>
                <a:uFillTx/>
                <a:latin typeface="Calibri" pitchFamily="34" charset="0"/>
                <a:ea typeface="+mn-ea"/>
                <a:cs typeface="+mn-cs"/>
              </a:rPr>
              <a:t>         </a:t>
            </a:r>
            <a:r>
              <a:rPr kumimoji="0" lang="zh-CN" altLang="en-US" sz="1600" b="0" i="0" u="none" strike="noStrike" kern="0" cap="none" spc="0" normalizeH="0" baseline="0" noProof="0">
                <a:ln>
                  <a:noFill/>
                </a:ln>
                <a:solidFill>
                  <a:srgbClr val="7F7F7F"/>
                </a:solidFill>
                <a:effectLst/>
                <a:uLnTx/>
                <a:uFillTx/>
                <a:latin typeface="Calibri" pitchFamily="34" charset="0"/>
                <a:ea typeface="+mn-ea"/>
                <a:cs typeface="+mn-cs"/>
              </a:rPr>
              <a:t>图层融合、过渡和抠图</a:t>
            </a:r>
            <a:endParaRPr kumimoji="0" lang="zh-CN" altLang="en-US" sz="1600" b="0" i="0" u="none" strike="noStrike" kern="0" cap="none" spc="0" normalizeH="0" baseline="0" noProof="0" dirty="0">
              <a:ln>
                <a:noFill/>
              </a:ln>
              <a:solidFill>
                <a:srgbClr val="7F7F7F"/>
              </a:solidFill>
              <a:effectLst/>
              <a:uLnTx/>
              <a:uFillTx/>
              <a:latin typeface="Calibri" pitchFamily="34" charset="0"/>
              <a:ea typeface="+mn-ea"/>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16"/>
                                        </p:tgtEl>
                                        <p:attrNameLst>
                                          <p:attrName>style.visibility</p:attrName>
                                        </p:attrNameLst>
                                      </p:cBhvr>
                                      <p:to>
                                        <p:strVal val="visible"/>
                                      </p:to>
                                    </p:set>
                                    <p:anim calcmode="discrete" valueType="clr">
                                      <p:cBhvr override="childStyle">
                                        <p:cTn id="15"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6"/>
                                        </p:tgtEl>
                                        <p:attrNameLst>
                                          <p:attrName>fillcolor</p:attrName>
                                        </p:attrNameLst>
                                      </p:cBhvr>
                                      <p:tavLst>
                                        <p:tav tm="0">
                                          <p:val>
                                            <p:clrVal>
                                              <a:schemeClr val="accent2"/>
                                            </p:clrVal>
                                          </p:val>
                                        </p:tav>
                                        <p:tav tm="50000">
                                          <p:val>
                                            <p:clrVal>
                                              <a:schemeClr val="hlink"/>
                                            </p:clrVal>
                                          </p:val>
                                        </p:tav>
                                      </p:tavLst>
                                    </p:anim>
                                    <p:set>
                                      <p:cBhvr>
                                        <p:cTn id="17" dur="80"/>
                                        <p:tgtEl>
                                          <p:spTgt spid="16"/>
                                        </p:tgtEl>
                                        <p:attrNameLst>
                                          <p:attrName>fill.type</p:attrName>
                                        </p:attrNameLst>
                                      </p:cBhvr>
                                      <p:to>
                                        <p:strVal val="solid"/>
                                      </p:to>
                                    </p:set>
                                  </p:childTnLst>
                                </p:cTn>
                              </p:par>
                            </p:childTnLst>
                          </p:cTn>
                        </p:par>
                        <p:par>
                          <p:cTn id="18" fill="hold">
                            <p:stCondLst>
                              <p:cond delay="799"/>
                            </p:stCondLst>
                            <p:childTnLst>
                              <p:par>
                                <p:cTn id="19" presetID="6" presetClass="emph" presetSubtype="0" fill="hold" grpId="1" nodeType="afterEffect">
                                  <p:stCondLst>
                                    <p:cond delay="0"/>
                                  </p:stCondLst>
                                  <p:childTnLst>
                                    <p:animScale>
                                      <p:cBhvr>
                                        <p:cTn id="20"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699</Words>
  <Application>Microsoft Office PowerPoint</Application>
  <PresentationFormat>自定义</PresentationFormat>
  <Paragraphs>129</Paragraphs>
  <Slides>16</Slides>
  <Notes>10</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16</vt:i4>
      </vt:variant>
    </vt:vector>
  </HeadingPairs>
  <TitlesOfParts>
    <vt:vector size="17" baseType="lpstr">
      <vt:lpstr>Office 主题</vt:lpstr>
      <vt:lpstr>幻灯片 1</vt:lpstr>
      <vt:lpstr>六步让你玩转ps中的图层蒙版</vt:lpstr>
      <vt:lpstr>                        板子二被称之为蒙版 </vt:lpstr>
      <vt:lpstr>幻灯片 4</vt:lpstr>
      <vt:lpstr>ps中的蒙版是用来遮盖图层的，实际效果就是让改图层的透明度，控制图像的显示范围，通常分为三种</vt:lpstr>
      <vt:lpstr>幻灯片 6</vt:lpstr>
      <vt:lpstr>图层蒙版是将不同灰度色值转化为不同的透明度，并作用到它所在的图层，使图层不同部位透明度产生相应的变化。 　　</vt:lpstr>
      <vt:lpstr>来看一个例子：</vt:lpstr>
      <vt:lpstr>幻灯片 9</vt:lpstr>
      <vt:lpstr>图层蒙版的功能</vt:lpstr>
      <vt:lpstr>幻灯片 11</vt:lpstr>
      <vt:lpstr>一起用一用</vt:lpstr>
      <vt:lpstr>幻灯片 13</vt:lpstr>
      <vt:lpstr>幻灯片 14</vt:lpstr>
      <vt:lpstr>我们都学了什么？</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29</cp:revision>
  <dcterms:created xsi:type="dcterms:W3CDTF">2015-12-16T05:25:00Z</dcterms:created>
  <dcterms:modified xsi:type="dcterms:W3CDTF">2019-12-11T03:30:20Z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